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38"/>
  </p:notesMasterIdLst>
  <p:sldIdLst>
    <p:sldId id="256" r:id="rId2"/>
    <p:sldId id="269" r:id="rId3"/>
    <p:sldId id="275" r:id="rId4"/>
    <p:sldId id="268" r:id="rId5"/>
    <p:sldId id="257" r:id="rId6"/>
    <p:sldId id="259" r:id="rId7"/>
    <p:sldId id="260" r:id="rId8"/>
    <p:sldId id="270" r:id="rId9"/>
    <p:sldId id="264" r:id="rId10"/>
    <p:sldId id="271" r:id="rId11"/>
    <p:sldId id="289" r:id="rId12"/>
    <p:sldId id="288" r:id="rId13"/>
    <p:sldId id="284" r:id="rId14"/>
    <p:sldId id="283" r:id="rId15"/>
    <p:sldId id="282" r:id="rId16"/>
    <p:sldId id="285" r:id="rId17"/>
    <p:sldId id="290" r:id="rId18"/>
    <p:sldId id="291" r:id="rId19"/>
    <p:sldId id="292" r:id="rId20"/>
    <p:sldId id="293" r:id="rId21"/>
    <p:sldId id="280" r:id="rId22"/>
    <p:sldId id="281" r:id="rId23"/>
    <p:sldId id="278" r:id="rId24"/>
    <p:sldId id="296" r:id="rId25"/>
    <p:sldId id="295" r:id="rId26"/>
    <p:sldId id="294" r:id="rId27"/>
    <p:sldId id="297" r:id="rId28"/>
    <p:sldId id="302" r:id="rId29"/>
    <p:sldId id="301" r:id="rId30"/>
    <p:sldId id="300" r:id="rId31"/>
    <p:sldId id="299" r:id="rId32"/>
    <p:sldId id="298" r:id="rId33"/>
    <p:sldId id="261" r:id="rId34"/>
    <p:sldId id="303" r:id="rId35"/>
    <p:sldId id="273" r:id="rId36"/>
    <p:sldId id="263" r:id="rId37"/>
  </p:sldIdLst>
  <p:sldSz cx="9144000" cy="6858000" type="screen4x3"/>
  <p:notesSz cx="6858000" cy="9144000"/>
  <p:embeddedFontLst>
    <p:embeddedFont>
      <p:font typeface="Calibri" panose="020F0502020204030204" pitchFamily="34" charset="0"/>
      <p:regular r:id="rId39"/>
      <p:bold r:id="rId40"/>
      <p:italic r:id="rId41"/>
      <p:boldItalic r:id="rId42"/>
    </p:embeddedFont>
    <p:embeddedFont>
      <p:font typeface="Garamond" panose="02020404030301010803" pitchFamily="18" charset="0"/>
      <p:regular r:id="rId43"/>
      <p:bold r:id="rId44"/>
      <p:italic r:id="rId45"/>
    </p:embeddedFont>
    <p:embeddedFont>
      <p:font typeface="Ribeye" panose="020B0604020202020204" charset="0"/>
      <p:regular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1498"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lnSpc>
                  <a:spcPct val="100000"/>
                </a:lnSpc>
                <a:spcBef>
                  <a:spcPts val="0"/>
                </a:spcBef>
                <a:spcAft>
                  <a:spcPts val="0"/>
                </a:spcAft>
                <a:buClr>
                  <a:srgbClr val="000000"/>
                </a:buClr>
                <a:buSzPts val="1200"/>
                <a:buFont typeface="Arial"/>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12" name="Google Shape;112;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13" name="Google Shape;113;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pPr marL="0" lvl="0" indent="0" algn="r" rtl="0">
                <a:lnSpc>
                  <a:spcPct val="100000"/>
                </a:lnSpc>
                <a:spcBef>
                  <a:spcPts val="0"/>
                </a:spcBef>
                <a:spcAft>
                  <a:spcPts val="0"/>
                </a:spcAft>
                <a:buSzPts val="1400"/>
                <a:buNone/>
              </a:pPr>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21" name="Google Shape;121;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33" name="Google Shape;133;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39" name="Google Shape;139;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45" name="Google Shape;145;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57" name="Google Shape;157;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7"/>
        <p:cNvGrpSpPr/>
        <p:nvPr/>
      </p:nvGrpSpPr>
      <p:grpSpPr>
        <a:xfrm>
          <a:off x="0" y="0"/>
          <a:ext cx="0" cy="0"/>
          <a:chOff x="0" y="0"/>
          <a:chExt cx="0" cy="0"/>
        </a:xfrm>
      </p:grpSpPr>
      <p:sp>
        <p:nvSpPr>
          <p:cNvPr id="18" name="Google Shape;18;p2"/>
          <p:cNvSpPr/>
          <p:nvPr/>
        </p:nvSpPr>
        <p:spPr>
          <a:xfrm>
            <a:off x="609600" y="1219200"/>
            <a:ext cx="7924800" cy="914400"/>
          </a:xfrm>
          <a:custGeom>
            <a:avLst/>
            <a:gdLst/>
            <a:ahLst/>
            <a:cxnLst/>
            <a:rect l="l" t="t" r="r" b="b"/>
            <a:pathLst>
              <a:path w="1000" h="1000" extrusionOk="0">
                <a:moveTo>
                  <a:pt x="0" y="1000"/>
                </a:moveTo>
                <a:lnTo>
                  <a:pt x="0" y="0"/>
                </a:lnTo>
                <a:lnTo>
                  <a:pt x="1000" y="0"/>
                </a:lnTo>
              </a:path>
            </a:pathLst>
          </a:custGeom>
          <a:noFill/>
          <a:ln w="254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19" name="Google Shape;19;p2"/>
          <p:cNvCxnSpPr/>
          <p:nvPr/>
        </p:nvCxnSpPr>
        <p:spPr>
          <a:xfrm>
            <a:off x="1981200" y="3962400"/>
            <a:ext cx="6511925" cy="0"/>
          </a:xfrm>
          <a:prstGeom prst="straightConnector1">
            <a:avLst/>
          </a:prstGeom>
          <a:noFill/>
          <a:ln w="19050" cap="flat" cmpd="sng">
            <a:solidFill>
              <a:schemeClr val="accent1"/>
            </a:solidFill>
            <a:prstDash val="solid"/>
            <a:round/>
            <a:headEnd type="none" w="sm" len="sm"/>
            <a:tailEnd type="none" w="sm" len="sm"/>
          </a:ln>
        </p:spPr>
      </p:cxnSp>
      <p:sp>
        <p:nvSpPr>
          <p:cNvPr id="20" name="Google Shape;20;p2"/>
          <p:cNvSpPr txBox="1">
            <a:spLocks noGrp="1"/>
          </p:cNvSpPr>
          <p:nvPr>
            <p:ph type="ctrTitle"/>
          </p:nvPr>
        </p:nvSpPr>
        <p:spPr>
          <a:xfrm>
            <a:off x="914400" y="1524000"/>
            <a:ext cx="7623175" cy="1752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5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2"/>
          <p:cNvSpPr txBox="1">
            <a:spLocks noGrp="1"/>
          </p:cNvSpPr>
          <p:nvPr>
            <p:ph type="subTitle" idx="1"/>
          </p:nvPr>
        </p:nvSpPr>
        <p:spPr>
          <a:xfrm>
            <a:off x="1981200" y="3962400"/>
            <a:ext cx="6553200" cy="1752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560"/>
              </a:spcBef>
              <a:spcAft>
                <a:spcPts val="0"/>
              </a:spcAft>
              <a:buSzPts val="1820"/>
              <a:buFont typeface="Noto Sans Symbols"/>
              <a:buNone/>
              <a:defRPr sz="2800"/>
            </a:lvl1pPr>
            <a:lvl2pPr lvl="1" algn="l">
              <a:lnSpc>
                <a:spcPct val="100000"/>
              </a:lnSpc>
              <a:spcBef>
                <a:spcPts val="360"/>
              </a:spcBef>
              <a:spcAft>
                <a:spcPts val="0"/>
              </a:spcAft>
              <a:buSzPts val="1080"/>
              <a:buChar char="❑"/>
              <a:defRPr/>
            </a:lvl2pPr>
            <a:lvl3pPr lvl="2" algn="l">
              <a:lnSpc>
                <a:spcPct val="100000"/>
              </a:lnSpc>
              <a:spcBef>
                <a:spcPts val="360"/>
              </a:spcBef>
              <a:spcAft>
                <a:spcPts val="0"/>
              </a:spcAft>
              <a:buSzPts val="1170"/>
              <a:buChar char="■"/>
              <a:defRPr/>
            </a:lvl3pPr>
            <a:lvl4pPr lvl="3" algn="l">
              <a:lnSpc>
                <a:spcPct val="100000"/>
              </a:lnSpc>
              <a:spcBef>
                <a:spcPts val="360"/>
              </a:spcBef>
              <a:spcAft>
                <a:spcPts val="0"/>
              </a:spcAft>
              <a:buSzPts val="1260"/>
              <a:buChar char="❑"/>
              <a:defRPr/>
            </a:lvl4pPr>
            <a:lvl5pPr lvl="4" algn="l">
              <a:lnSpc>
                <a:spcPct val="100000"/>
              </a:lnSpc>
              <a:spcBef>
                <a:spcPts val="360"/>
              </a:spcBef>
              <a:spcAft>
                <a:spcPts val="0"/>
              </a:spcAft>
              <a:buSzPts val="1350"/>
              <a:buChar char="▪"/>
              <a:defRPr/>
            </a:lvl5pPr>
            <a:lvl6pPr lvl="5" algn="l">
              <a:lnSpc>
                <a:spcPct val="100000"/>
              </a:lnSpc>
              <a:spcBef>
                <a:spcPts val="360"/>
              </a:spcBef>
              <a:spcAft>
                <a:spcPts val="0"/>
              </a:spcAft>
              <a:buSzPts val="1350"/>
              <a:buChar char="▪"/>
              <a:defRPr/>
            </a:lvl6pPr>
            <a:lvl7pPr lvl="6" algn="l">
              <a:lnSpc>
                <a:spcPct val="100000"/>
              </a:lnSpc>
              <a:spcBef>
                <a:spcPts val="360"/>
              </a:spcBef>
              <a:spcAft>
                <a:spcPts val="0"/>
              </a:spcAft>
              <a:buSzPts val="1350"/>
              <a:buChar char="▪"/>
              <a:defRPr/>
            </a:lvl7pPr>
            <a:lvl8pPr lvl="7" algn="l">
              <a:lnSpc>
                <a:spcPct val="100000"/>
              </a:lnSpc>
              <a:spcBef>
                <a:spcPts val="360"/>
              </a:spcBef>
              <a:spcAft>
                <a:spcPts val="0"/>
              </a:spcAft>
              <a:buSzPts val="1350"/>
              <a:buChar char="▪"/>
              <a:defRPr/>
            </a:lvl8pPr>
            <a:lvl9pPr lvl="8" algn="l">
              <a:lnSpc>
                <a:spcPct val="100000"/>
              </a:lnSpc>
              <a:spcBef>
                <a:spcPts val="360"/>
              </a:spcBef>
              <a:spcAft>
                <a:spcPts val="0"/>
              </a:spcAft>
              <a:buSzPts val="1350"/>
              <a:buChar char="▪"/>
              <a:defRPr/>
            </a:lvl9pPr>
          </a:lstStyle>
          <a:p>
            <a:endParaRPr/>
          </a:p>
        </p:txBody>
      </p:sp>
      <p:sp>
        <p:nvSpPr>
          <p:cNvPr id="22" name="Google Shape;22;p2"/>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
          <p:cNvSpPr txBox="1">
            <a:spLocks noGrp="1"/>
          </p:cNvSpPr>
          <p:nvPr>
            <p:ph type="ftr" idx="11"/>
          </p:nvPr>
        </p:nvSpPr>
        <p:spPr>
          <a:xfrm>
            <a:off x="3124200" y="6243638"/>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2"/>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8"/>
        <p:cNvGrpSpPr/>
        <p:nvPr/>
      </p:nvGrpSpPr>
      <p:grpSpPr>
        <a:xfrm>
          <a:off x="0" y="0"/>
          <a:ext cx="0" cy="0"/>
          <a:chOff x="0" y="0"/>
          <a:chExt cx="0" cy="0"/>
        </a:xfrm>
      </p:grpSpPr>
      <p:sp>
        <p:nvSpPr>
          <p:cNvPr id="79" name="Google Shape;79;p11"/>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1"/>
          <p:cNvSpPr txBox="1">
            <a:spLocks noGrp="1"/>
          </p:cNvSpPr>
          <p:nvPr>
            <p:ph type="body" idx="1"/>
          </p:nvPr>
        </p:nvSpPr>
        <p:spPr>
          <a:xfrm rot="5400000">
            <a:off x="2306637" y="-249238"/>
            <a:ext cx="4530725" cy="8229600"/>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81" name="Google Shape;81;p11"/>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1"/>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4"/>
        <p:cNvGrpSpPr/>
        <p:nvPr/>
      </p:nvGrpSpPr>
      <p:grpSpPr>
        <a:xfrm>
          <a:off x="0" y="0"/>
          <a:ext cx="0" cy="0"/>
          <a:chOff x="0" y="0"/>
          <a:chExt cx="0" cy="0"/>
        </a:xfrm>
      </p:grpSpPr>
      <p:sp>
        <p:nvSpPr>
          <p:cNvPr id="85" name="Google Shape;85;p12"/>
          <p:cNvSpPr txBox="1">
            <a:spLocks noGrp="1"/>
          </p:cNvSpPr>
          <p:nvPr>
            <p:ph type="title"/>
          </p:nvPr>
        </p:nvSpPr>
        <p:spPr>
          <a:xfrm rot="5400000">
            <a:off x="4731544" y="2175669"/>
            <a:ext cx="5853112" cy="20574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12"/>
          <p:cNvSpPr txBox="1">
            <a:spLocks noGrp="1"/>
          </p:cNvSpPr>
          <p:nvPr>
            <p:ph type="body" idx="1"/>
          </p:nvPr>
        </p:nvSpPr>
        <p:spPr>
          <a:xfrm rot="5400000">
            <a:off x="540544" y="194469"/>
            <a:ext cx="5853112" cy="6019800"/>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87" name="Google Shape;87;p12"/>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12"/>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12"/>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able" type="tbl">
  <p:cSld name="TABLE">
    <p:spTree>
      <p:nvGrpSpPr>
        <p:cNvPr id="1" name="Shape 90"/>
        <p:cNvGrpSpPr/>
        <p:nvPr/>
      </p:nvGrpSpPr>
      <p:grpSpPr>
        <a:xfrm>
          <a:off x="0" y="0"/>
          <a:ext cx="0" cy="0"/>
          <a:chOff x="0" y="0"/>
          <a:chExt cx="0" cy="0"/>
        </a:xfrm>
      </p:grpSpPr>
      <p:sp>
        <p:nvSpPr>
          <p:cNvPr id="91" name="Google Shape;91;p1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13"/>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3"/>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13"/>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Text, and 2 Content" type="txAndTwoObj">
  <p:cSld name="TEXT_AND_TWO_OBJECTS">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14"/>
          <p:cNvSpPr txBox="1">
            <a:spLocks noGrp="1"/>
          </p:cNvSpPr>
          <p:nvPr>
            <p:ph type="body" idx="1"/>
          </p:nvPr>
        </p:nvSpPr>
        <p:spPr>
          <a:xfrm>
            <a:off x="457200" y="1600200"/>
            <a:ext cx="4038600" cy="4530725"/>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98" name="Google Shape;98;p14"/>
          <p:cNvSpPr txBox="1">
            <a:spLocks noGrp="1"/>
          </p:cNvSpPr>
          <p:nvPr>
            <p:ph type="body" idx="2"/>
          </p:nvPr>
        </p:nvSpPr>
        <p:spPr>
          <a:xfrm>
            <a:off x="4648200" y="1600200"/>
            <a:ext cx="4038600" cy="2189163"/>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99" name="Google Shape;99;p14"/>
          <p:cNvSpPr txBox="1">
            <a:spLocks noGrp="1"/>
          </p:cNvSpPr>
          <p:nvPr>
            <p:ph type="body" idx="3"/>
          </p:nvPr>
        </p:nvSpPr>
        <p:spPr>
          <a:xfrm>
            <a:off x="4648200" y="3941763"/>
            <a:ext cx="4038600" cy="2189162"/>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100" name="Google Shape;100;p14"/>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14"/>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14"/>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Text and Chart" type="txAndChart">
  <p:cSld name="TEXT_AND_CHART">
    <p:spTree>
      <p:nvGrpSpPr>
        <p:cNvPr id="1" name="Shape 103"/>
        <p:cNvGrpSpPr/>
        <p:nvPr/>
      </p:nvGrpSpPr>
      <p:grpSpPr>
        <a:xfrm>
          <a:off x="0" y="0"/>
          <a:ext cx="0" cy="0"/>
          <a:chOff x="0" y="0"/>
          <a:chExt cx="0" cy="0"/>
        </a:xfrm>
      </p:grpSpPr>
      <p:sp>
        <p:nvSpPr>
          <p:cNvPr id="104" name="Google Shape;104;p15"/>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 name="Google Shape;105;p15"/>
          <p:cNvSpPr txBox="1">
            <a:spLocks noGrp="1"/>
          </p:cNvSpPr>
          <p:nvPr>
            <p:ph type="body" idx="1"/>
          </p:nvPr>
        </p:nvSpPr>
        <p:spPr>
          <a:xfrm>
            <a:off x="457200" y="1600200"/>
            <a:ext cx="4038600" cy="4530725"/>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106" name="Google Shape;106;p15"/>
          <p:cNvSpPr>
            <a:spLocks noGrp="1"/>
          </p:cNvSpPr>
          <p:nvPr>
            <p:ph type="chart" idx="2"/>
          </p:nvPr>
        </p:nvSpPr>
        <p:spPr>
          <a:xfrm>
            <a:off x="4648200" y="1600200"/>
            <a:ext cx="4038600" cy="45307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R="0" lvl="1" algn="l" rtl="0">
              <a:lnSpc>
                <a:spcPct val="100000"/>
              </a:lnSpc>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R="0" lvl="2" algn="l" rtl="0">
              <a:lnSpc>
                <a:spcPct val="100000"/>
              </a:lnSpc>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107" name="Google Shape;107;p15"/>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 name="Google Shape;108;p15"/>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15"/>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pic>
        <p:nvPicPr>
          <p:cNvPr id="26" name="Google Shape;26;p3" descr="image001.png"/>
          <p:cNvPicPr preferRelativeResize="0"/>
          <p:nvPr/>
        </p:nvPicPr>
        <p:blipFill rotWithShape="1">
          <a:blip r:embed="rId2">
            <a:alphaModFix/>
          </a:blip>
          <a:srcRect/>
          <a:stretch/>
        </p:blipFill>
        <p:spPr>
          <a:xfrm>
            <a:off x="8229600" y="228600"/>
            <a:ext cx="774700" cy="774700"/>
          </a:xfrm>
          <a:prstGeom prst="rect">
            <a:avLst/>
          </a:prstGeom>
          <a:noFill/>
          <a:ln>
            <a:noFill/>
          </a:ln>
        </p:spPr>
      </p:pic>
      <p:sp>
        <p:nvSpPr>
          <p:cNvPr id="27" name="Google Shape;27;p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3"/>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29" name="Google Shape;29;p3"/>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sp>
        <p:nvSpPr>
          <p:cNvPr id="33" name="Google Shape;33;p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00"/>
              </a:spcBef>
              <a:spcAft>
                <a:spcPts val="0"/>
              </a:spcAft>
              <a:buSzPts val="1300"/>
              <a:buNone/>
              <a:defRPr sz="2000"/>
            </a:lvl1pPr>
            <a:lvl2pPr marL="914400" lvl="1" indent="-228600" algn="l">
              <a:lnSpc>
                <a:spcPct val="100000"/>
              </a:lnSpc>
              <a:spcBef>
                <a:spcPts val="360"/>
              </a:spcBef>
              <a:spcAft>
                <a:spcPts val="0"/>
              </a:spcAft>
              <a:buSzPts val="1080"/>
              <a:buNone/>
              <a:defRPr sz="1800"/>
            </a:lvl2pPr>
            <a:lvl3pPr marL="1371600" lvl="2" indent="-228600" algn="l">
              <a:lnSpc>
                <a:spcPct val="100000"/>
              </a:lnSpc>
              <a:spcBef>
                <a:spcPts val="320"/>
              </a:spcBef>
              <a:spcAft>
                <a:spcPts val="0"/>
              </a:spcAft>
              <a:buSzPts val="1040"/>
              <a:buNone/>
              <a:defRPr sz="1600"/>
            </a:lvl3pPr>
            <a:lvl4pPr marL="1828800" lvl="3" indent="-228600" algn="l">
              <a:lnSpc>
                <a:spcPct val="100000"/>
              </a:lnSpc>
              <a:spcBef>
                <a:spcPts val="280"/>
              </a:spcBef>
              <a:spcAft>
                <a:spcPts val="0"/>
              </a:spcAft>
              <a:buSzPts val="980"/>
              <a:buNone/>
              <a:defRPr sz="1400"/>
            </a:lvl4pPr>
            <a:lvl5pPr marL="2286000" lvl="4" indent="-228600" algn="l">
              <a:lnSpc>
                <a:spcPct val="100000"/>
              </a:lnSpc>
              <a:spcBef>
                <a:spcPts val="280"/>
              </a:spcBef>
              <a:spcAft>
                <a:spcPts val="0"/>
              </a:spcAft>
              <a:buSzPts val="1050"/>
              <a:buNone/>
              <a:defRPr sz="1400"/>
            </a:lvl5pPr>
            <a:lvl6pPr marL="2743200" lvl="5" indent="-228600" algn="l">
              <a:lnSpc>
                <a:spcPct val="100000"/>
              </a:lnSpc>
              <a:spcBef>
                <a:spcPts val="280"/>
              </a:spcBef>
              <a:spcAft>
                <a:spcPts val="0"/>
              </a:spcAft>
              <a:buSzPts val="1050"/>
              <a:buNone/>
              <a:defRPr sz="1400"/>
            </a:lvl6pPr>
            <a:lvl7pPr marL="3200400" lvl="6" indent="-228600" algn="l">
              <a:lnSpc>
                <a:spcPct val="100000"/>
              </a:lnSpc>
              <a:spcBef>
                <a:spcPts val="280"/>
              </a:spcBef>
              <a:spcAft>
                <a:spcPts val="0"/>
              </a:spcAft>
              <a:buSzPts val="1050"/>
              <a:buNone/>
              <a:defRPr sz="1400"/>
            </a:lvl7pPr>
            <a:lvl8pPr marL="3657600" lvl="7" indent="-228600" algn="l">
              <a:lnSpc>
                <a:spcPct val="100000"/>
              </a:lnSpc>
              <a:spcBef>
                <a:spcPts val="280"/>
              </a:spcBef>
              <a:spcAft>
                <a:spcPts val="0"/>
              </a:spcAft>
              <a:buSzPts val="1050"/>
              <a:buNone/>
              <a:defRPr sz="1400"/>
            </a:lvl8pPr>
            <a:lvl9pPr marL="4114800" lvl="8" indent="-228600" algn="l">
              <a:lnSpc>
                <a:spcPct val="100000"/>
              </a:lnSpc>
              <a:spcBef>
                <a:spcPts val="280"/>
              </a:spcBef>
              <a:spcAft>
                <a:spcPts val="0"/>
              </a:spcAft>
              <a:buSzPts val="1050"/>
              <a:buNone/>
              <a:defRPr sz="1400"/>
            </a:lvl9pPr>
          </a:lstStyle>
          <a:p>
            <a:endParaRPr/>
          </a:p>
        </p:txBody>
      </p:sp>
      <p:sp>
        <p:nvSpPr>
          <p:cNvPr id="35" name="Google Shape;35;p4"/>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4"/>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4"/>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5"/>
          <p:cNvSpPr txBox="1">
            <a:spLocks noGrp="1"/>
          </p:cNvSpPr>
          <p:nvPr>
            <p:ph type="body" idx="1"/>
          </p:nvPr>
        </p:nvSpPr>
        <p:spPr>
          <a:xfrm>
            <a:off x="457200" y="1600200"/>
            <a:ext cx="4038600" cy="4530725"/>
          </a:xfrm>
          <a:prstGeom prst="rect">
            <a:avLst/>
          </a:prstGeom>
          <a:noFill/>
          <a:ln>
            <a:noFill/>
          </a:ln>
        </p:spPr>
        <p:txBody>
          <a:bodyPr spcFirstLastPara="1" wrap="square" lIns="91425" tIns="45700" rIns="91425" bIns="45700" anchor="t" anchorCtr="0">
            <a:noAutofit/>
          </a:bodyPr>
          <a:lstStyle>
            <a:lvl1pPr marL="457200" lvl="0" indent="-344170" algn="l">
              <a:lnSpc>
                <a:spcPct val="100000"/>
              </a:lnSpc>
              <a:spcBef>
                <a:spcPts val="560"/>
              </a:spcBef>
              <a:spcAft>
                <a:spcPts val="0"/>
              </a:spcAft>
              <a:buSzPts val="1820"/>
              <a:buChar char="■"/>
              <a:defRPr sz="2800"/>
            </a:lvl1pPr>
            <a:lvl2pPr marL="914400" lvl="1" indent="-320040" algn="l">
              <a:lnSpc>
                <a:spcPct val="100000"/>
              </a:lnSpc>
              <a:spcBef>
                <a:spcPts val="480"/>
              </a:spcBef>
              <a:spcAft>
                <a:spcPts val="0"/>
              </a:spcAft>
              <a:buSzPts val="1440"/>
              <a:buChar char="❑"/>
              <a:defRPr sz="2400"/>
            </a:lvl2pPr>
            <a:lvl3pPr marL="1371600" lvl="2" indent="-311150" algn="l">
              <a:lnSpc>
                <a:spcPct val="100000"/>
              </a:lnSpc>
              <a:spcBef>
                <a:spcPts val="400"/>
              </a:spcBef>
              <a:spcAft>
                <a:spcPts val="0"/>
              </a:spcAft>
              <a:buSzPts val="1300"/>
              <a:buChar char="■"/>
              <a:defRPr sz="2000"/>
            </a:lvl3pPr>
            <a:lvl4pPr marL="1828800" lvl="3" indent="-308610" algn="l">
              <a:lnSpc>
                <a:spcPct val="100000"/>
              </a:lnSpc>
              <a:spcBef>
                <a:spcPts val="360"/>
              </a:spcBef>
              <a:spcAft>
                <a:spcPts val="0"/>
              </a:spcAft>
              <a:buSzPts val="1260"/>
              <a:buChar char="❑"/>
              <a:defRPr sz="1800"/>
            </a:lvl4pPr>
            <a:lvl5pPr marL="2286000" lvl="4" indent="-314325" algn="l">
              <a:lnSpc>
                <a:spcPct val="100000"/>
              </a:lnSpc>
              <a:spcBef>
                <a:spcPts val="360"/>
              </a:spcBef>
              <a:spcAft>
                <a:spcPts val="0"/>
              </a:spcAft>
              <a:buSzPts val="1350"/>
              <a:buChar char="▪"/>
              <a:defRPr sz="1800"/>
            </a:lvl5pPr>
            <a:lvl6pPr marL="2743200" lvl="5" indent="-314325" algn="l">
              <a:lnSpc>
                <a:spcPct val="100000"/>
              </a:lnSpc>
              <a:spcBef>
                <a:spcPts val="360"/>
              </a:spcBef>
              <a:spcAft>
                <a:spcPts val="0"/>
              </a:spcAft>
              <a:buSzPts val="1350"/>
              <a:buChar char="▪"/>
              <a:defRPr sz="1800"/>
            </a:lvl6pPr>
            <a:lvl7pPr marL="3200400" lvl="6" indent="-314325" algn="l">
              <a:lnSpc>
                <a:spcPct val="100000"/>
              </a:lnSpc>
              <a:spcBef>
                <a:spcPts val="360"/>
              </a:spcBef>
              <a:spcAft>
                <a:spcPts val="0"/>
              </a:spcAft>
              <a:buSzPts val="1350"/>
              <a:buChar char="▪"/>
              <a:defRPr sz="1800"/>
            </a:lvl7pPr>
            <a:lvl8pPr marL="3657600" lvl="7" indent="-314325" algn="l">
              <a:lnSpc>
                <a:spcPct val="100000"/>
              </a:lnSpc>
              <a:spcBef>
                <a:spcPts val="360"/>
              </a:spcBef>
              <a:spcAft>
                <a:spcPts val="0"/>
              </a:spcAft>
              <a:buSzPts val="1350"/>
              <a:buChar char="▪"/>
              <a:defRPr sz="1800"/>
            </a:lvl8pPr>
            <a:lvl9pPr marL="4114800" lvl="8" indent="-314325" algn="l">
              <a:lnSpc>
                <a:spcPct val="100000"/>
              </a:lnSpc>
              <a:spcBef>
                <a:spcPts val="360"/>
              </a:spcBef>
              <a:spcAft>
                <a:spcPts val="0"/>
              </a:spcAft>
              <a:buSzPts val="1350"/>
              <a:buChar char="▪"/>
              <a:defRPr sz="1800"/>
            </a:lvl9pPr>
          </a:lstStyle>
          <a:p>
            <a:endParaRPr/>
          </a:p>
        </p:txBody>
      </p:sp>
      <p:sp>
        <p:nvSpPr>
          <p:cNvPr id="41" name="Google Shape;41;p5"/>
          <p:cNvSpPr txBox="1">
            <a:spLocks noGrp="1"/>
          </p:cNvSpPr>
          <p:nvPr>
            <p:ph type="body" idx="2"/>
          </p:nvPr>
        </p:nvSpPr>
        <p:spPr>
          <a:xfrm>
            <a:off x="4648200" y="1600200"/>
            <a:ext cx="4038600" cy="4530725"/>
          </a:xfrm>
          <a:prstGeom prst="rect">
            <a:avLst/>
          </a:prstGeom>
          <a:noFill/>
          <a:ln>
            <a:noFill/>
          </a:ln>
        </p:spPr>
        <p:txBody>
          <a:bodyPr spcFirstLastPara="1" wrap="square" lIns="91425" tIns="45700" rIns="91425" bIns="45700" anchor="t" anchorCtr="0">
            <a:noAutofit/>
          </a:bodyPr>
          <a:lstStyle>
            <a:lvl1pPr marL="457200" lvl="0" indent="-344170" algn="l">
              <a:lnSpc>
                <a:spcPct val="100000"/>
              </a:lnSpc>
              <a:spcBef>
                <a:spcPts val="560"/>
              </a:spcBef>
              <a:spcAft>
                <a:spcPts val="0"/>
              </a:spcAft>
              <a:buSzPts val="1820"/>
              <a:buChar char="■"/>
              <a:defRPr sz="2800"/>
            </a:lvl1pPr>
            <a:lvl2pPr marL="914400" lvl="1" indent="-320040" algn="l">
              <a:lnSpc>
                <a:spcPct val="100000"/>
              </a:lnSpc>
              <a:spcBef>
                <a:spcPts val="480"/>
              </a:spcBef>
              <a:spcAft>
                <a:spcPts val="0"/>
              </a:spcAft>
              <a:buSzPts val="1440"/>
              <a:buChar char="❑"/>
              <a:defRPr sz="2400"/>
            </a:lvl2pPr>
            <a:lvl3pPr marL="1371600" lvl="2" indent="-311150" algn="l">
              <a:lnSpc>
                <a:spcPct val="100000"/>
              </a:lnSpc>
              <a:spcBef>
                <a:spcPts val="400"/>
              </a:spcBef>
              <a:spcAft>
                <a:spcPts val="0"/>
              </a:spcAft>
              <a:buSzPts val="1300"/>
              <a:buChar char="■"/>
              <a:defRPr sz="2000"/>
            </a:lvl3pPr>
            <a:lvl4pPr marL="1828800" lvl="3" indent="-308610" algn="l">
              <a:lnSpc>
                <a:spcPct val="100000"/>
              </a:lnSpc>
              <a:spcBef>
                <a:spcPts val="360"/>
              </a:spcBef>
              <a:spcAft>
                <a:spcPts val="0"/>
              </a:spcAft>
              <a:buSzPts val="1260"/>
              <a:buChar char="❑"/>
              <a:defRPr sz="1800"/>
            </a:lvl4pPr>
            <a:lvl5pPr marL="2286000" lvl="4" indent="-314325" algn="l">
              <a:lnSpc>
                <a:spcPct val="100000"/>
              </a:lnSpc>
              <a:spcBef>
                <a:spcPts val="360"/>
              </a:spcBef>
              <a:spcAft>
                <a:spcPts val="0"/>
              </a:spcAft>
              <a:buSzPts val="1350"/>
              <a:buChar char="▪"/>
              <a:defRPr sz="1800"/>
            </a:lvl5pPr>
            <a:lvl6pPr marL="2743200" lvl="5" indent="-314325" algn="l">
              <a:lnSpc>
                <a:spcPct val="100000"/>
              </a:lnSpc>
              <a:spcBef>
                <a:spcPts val="360"/>
              </a:spcBef>
              <a:spcAft>
                <a:spcPts val="0"/>
              </a:spcAft>
              <a:buSzPts val="1350"/>
              <a:buChar char="▪"/>
              <a:defRPr sz="1800"/>
            </a:lvl6pPr>
            <a:lvl7pPr marL="3200400" lvl="6" indent="-314325" algn="l">
              <a:lnSpc>
                <a:spcPct val="100000"/>
              </a:lnSpc>
              <a:spcBef>
                <a:spcPts val="360"/>
              </a:spcBef>
              <a:spcAft>
                <a:spcPts val="0"/>
              </a:spcAft>
              <a:buSzPts val="1350"/>
              <a:buChar char="▪"/>
              <a:defRPr sz="1800"/>
            </a:lvl7pPr>
            <a:lvl8pPr marL="3657600" lvl="7" indent="-314325" algn="l">
              <a:lnSpc>
                <a:spcPct val="100000"/>
              </a:lnSpc>
              <a:spcBef>
                <a:spcPts val="360"/>
              </a:spcBef>
              <a:spcAft>
                <a:spcPts val="0"/>
              </a:spcAft>
              <a:buSzPts val="1350"/>
              <a:buChar char="▪"/>
              <a:defRPr sz="1800"/>
            </a:lvl8pPr>
            <a:lvl9pPr marL="4114800" lvl="8" indent="-314325" algn="l">
              <a:lnSpc>
                <a:spcPct val="100000"/>
              </a:lnSpc>
              <a:spcBef>
                <a:spcPts val="360"/>
              </a:spcBef>
              <a:spcAft>
                <a:spcPts val="0"/>
              </a:spcAft>
              <a:buSzPts val="1350"/>
              <a:buChar char="▪"/>
              <a:defRPr sz="1800"/>
            </a:lvl9pPr>
          </a:lstStyle>
          <a:p>
            <a:endParaRPr/>
          </a:p>
        </p:txBody>
      </p:sp>
      <p:sp>
        <p:nvSpPr>
          <p:cNvPr id="42" name="Google Shape;42;p5"/>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5"/>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5"/>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5"/>
        <p:cNvGrpSpPr/>
        <p:nvPr/>
      </p:nvGrpSpPr>
      <p:grpSpPr>
        <a:xfrm>
          <a:off x="0" y="0"/>
          <a:ext cx="0" cy="0"/>
          <a:chOff x="0" y="0"/>
          <a:chExt cx="0" cy="0"/>
        </a:xfrm>
      </p:grpSpPr>
      <p:sp>
        <p:nvSpPr>
          <p:cNvPr id="46" name="Google Shape;46;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SzPts val="1560"/>
              <a:buNone/>
              <a:defRPr sz="2400" b="1"/>
            </a:lvl1pPr>
            <a:lvl2pPr marL="914400" lvl="1" indent="-228600" algn="l">
              <a:lnSpc>
                <a:spcPct val="100000"/>
              </a:lnSpc>
              <a:spcBef>
                <a:spcPts val="400"/>
              </a:spcBef>
              <a:spcAft>
                <a:spcPts val="0"/>
              </a:spcAft>
              <a:buSzPts val="1200"/>
              <a:buNone/>
              <a:defRPr sz="2000" b="1"/>
            </a:lvl2pPr>
            <a:lvl3pPr marL="1371600" lvl="2" indent="-228600" algn="l">
              <a:lnSpc>
                <a:spcPct val="100000"/>
              </a:lnSpc>
              <a:spcBef>
                <a:spcPts val="360"/>
              </a:spcBef>
              <a:spcAft>
                <a:spcPts val="0"/>
              </a:spcAft>
              <a:buSzPts val="1170"/>
              <a:buNone/>
              <a:defRPr sz="1800" b="1"/>
            </a:lvl3pPr>
            <a:lvl4pPr marL="1828800" lvl="3" indent="-228600" algn="l">
              <a:lnSpc>
                <a:spcPct val="100000"/>
              </a:lnSpc>
              <a:spcBef>
                <a:spcPts val="320"/>
              </a:spcBef>
              <a:spcAft>
                <a:spcPts val="0"/>
              </a:spcAft>
              <a:buSzPts val="1120"/>
              <a:buNone/>
              <a:defRPr sz="1600" b="1"/>
            </a:lvl4pPr>
            <a:lvl5pPr marL="2286000" lvl="4" indent="-228600" algn="l">
              <a:lnSpc>
                <a:spcPct val="100000"/>
              </a:lnSpc>
              <a:spcBef>
                <a:spcPts val="320"/>
              </a:spcBef>
              <a:spcAft>
                <a:spcPts val="0"/>
              </a:spcAft>
              <a:buSzPts val="1200"/>
              <a:buNone/>
              <a:defRPr sz="1600" b="1"/>
            </a:lvl5pPr>
            <a:lvl6pPr marL="2743200" lvl="5" indent="-228600" algn="l">
              <a:lnSpc>
                <a:spcPct val="100000"/>
              </a:lnSpc>
              <a:spcBef>
                <a:spcPts val="320"/>
              </a:spcBef>
              <a:spcAft>
                <a:spcPts val="0"/>
              </a:spcAft>
              <a:buSzPts val="1200"/>
              <a:buNone/>
              <a:defRPr sz="1600" b="1"/>
            </a:lvl6pPr>
            <a:lvl7pPr marL="3200400" lvl="6" indent="-228600" algn="l">
              <a:lnSpc>
                <a:spcPct val="100000"/>
              </a:lnSpc>
              <a:spcBef>
                <a:spcPts val="320"/>
              </a:spcBef>
              <a:spcAft>
                <a:spcPts val="0"/>
              </a:spcAft>
              <a:buSzPts val="1200"/>
              <a:buNone/>
              <a:defRPr sz="1600" b="1"/>
            </a:lvl7pPr>
            <a:lvl8pPr marL="3657600" lvl="7" indent="-228600" algn="l">
              <a:lnSpc>
                <a:spcPct val="100000"/>
              </a:lnSpc>
              <a:spcBef>
                <a:spcPts val="320"/>
              </a:spcBef>
              <a:spcAft>
                <a:spcPts val="0"/>
              </a:spcAft>
              <a:buSzPts val="1200"/>
              <a:buNone/>
              <a:defRPr sz="1600" b="1"/>
            </a:lvl8pPr>
            <a:lvl9pPr marL="4114800" lvl="8" indent="-228600" algn="l">
              <a:lnSpc>
                <a:spcPct val="100000"/>
              </a:lnSpc>
              <a:spcBef>
                <a:spcPts val="320"/>
              </a:spcBef>
              <a:spcAft>
                <a:spcPts val="0"/>
              </a:spcAft>
              <a:buSzPts val="1200"/>
              <a:buNone/>
              <a:defRPr sz="1600" b="1"/>
            </a:lvl9pPr>
          </a:lstStyle>
          <a:p>
            <a:endParaRPr/>
          </a:p>
        </p:txBody>
      </p:sp>
      <p:sp>
        <p:nvSpPr>
          <p:cNvPr id="48" name="Google Shape;48;p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27660" algn="l">
              <a:lnSpc>
                <a:spcPct val="100000"/>
              </a:lnSpc>
              <a:spcBef>
                <a:spcPts val="480"/>
              </a:spcBef>
              <a:spcAft>
                <a:spcPts val="0"/>
              </a:spcAft>
              <a:buSzPts val="1560"/>
              <a:buChar char="■"/>
              <a:defRPr sz="2400"/>
            </a:lvl1pPr>
            <a:lvl2pPr marL="914400" lvl="1" indent="-304800" algn="l">
              <a:lnSpc>
                <a:spcPct val="100000"/>
              </a:lnSpc>
              <a:spcBef>
                <a:spcPts val="400"/>
              </a:spcBef>
              <a:spcAft>
                <a:spcPts val="0"/>
              </a:spcAft>
              <a:buSzPts val="1200"/>
              <a:buChar char="❑"/>
              <a:defRPr sz="2000"/>
            </a:lvl2pPr>
            <a:lvl3pPr marL="1371600" lvl="2" indent="-302894" algn="l">
              <a:lnSpc>
                <a:spcPct val="100000"/>
              </a:lnSpc>
              <a:spcBef>
                <a:spcPts val="360"/>
              </a:spcBef>
              <a:spcAft>
                <a:spcPts val="0"/>
              </a:spcAft>
              <a:buSzPts val="1170"/>
              <a:buChar char="■"/>
              <a:defRPr sz="1800"/>
            </a:lvl3pPr>
            <a:lvl4pPr marL="1828800" lvl="3" indent="-299719" algn="l">
              <a:lnSpc>
                <a:spcPct val="100000"/>
              </a:lnSpc>
              <a:spcBef>
                <a:spcPts val="320"/>
              </a:spcBef>
              <a:spcAft>
                <a:spcPts val="0"/>
              </a:spcAft>
              <a:buSzPts val="1120"/>
              <a:buChar char="❑"/>
              <a:defRPr sz="1600"/>
            </a:lvl4pPr>
            <a:lvl5pPr marL="2286000" lvl="4" indent="-304800" algn="l">
              <a:lnSpc>
                <a:spcPct val="100000"/>
              </a:lnSpc>
              <a:spcBef>
                <a:spcPts val="320"/>
              </a:spcBef>
              <a:spcAft>
                <a:spcPts val="0"/>
              </a:spcAft>
              <a:buSzPts val="1200"/>
              <a:buChar char="▪"/>
              <a:defRPr sz="1600"/>
            </a:lvl5pPr>
            <a:lvl6pPr marL="2743200" lvl="5" indent="-304800" algn="l">
              <a:lnSpc>
                <a:spcPct val="100000"/>
              </a:lnSpc>
              <a:spcBef>
                <a:spcPts val="320"/>
              </a:spcBef>
              <a:spcAft>
                <a:spcPts val="0"/>
              </a:spcAft>
              <a:buSzPts val="1200"/>
              <a:buChar char="▪"/>
              <a:defRPr sz="1600"/>
            </a:lvl6pPr>
            <a:lvl7pPr marL="3200400" lvl="6" indent="-304800" algn="l">
              <a:lnSpc>
                <a:spcPct val="100000"/>
              </a:lnSpc>
              <a:spcBef>
                <a:spcPts val="320"/>
              </a:spcBef>
              <a:spcAft>
                <a:spcPts val="0"/>
              </a:spcAft>
              <a:buSzPts val="1200"/>
              <a:buChar char="▪"/>
              <a:defRPr sz="1600"/>
            </a:lvl7pPr>
            <a:lvl8pPr marL="3657600" lvl="7" indent="-304800" algn="l">
              <a:lnSpc>
                <a:spcPct val="100000"/>
              </a:lnSpc>
              <a:spcBef>
                <a:spcPts val="320"/>
              </a:spcBef>
              <a:spcAft>
                <a:spcPts val="0"/>
              </a:spcAft>
              <a:buSzPts val="1200"/>
              <a:buChar char="▪"/>
              <a:defRPr sz="1600"/>
            </a:lvl8pPr>
            <a:lvl9pPr marL="4114800" lvl="8" indent="-304800" algn="l">
              <a:lnSpc>
                <a:spcPct val="100000"/>
              </a:lnSpc>
              <a:spcBef>
                <a:spcPts val="320"/>
              </a:spcBef>
              <a:spcAft>
                <a:spcPts val="0"/>
              </a:spcAft>
              <a:buSzPts val="1200"/>
              <a:buChar char="▪"/>
              <a:defRPr sz="1600"/>
            </a:lvl9pPr>
          </a:lstStyle>
          <a:p>
            <a:endParaRPr/>
          </a:p>
        </p:txBody>
      </p:sp>
      <p:sp>
        <p:nvSpPr>
          <p:cNvPr id="49" name="Google Shape;49;p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SzPts val="1560"/>
              <a:buNone/>
              <a:defRPr sz="2400" b="1"/>
            </a:lvl1pPr>
            <a:lvl2pPr marL="914400" lvl="1" indent="-228600" algn="l">
              <a:lnSpc>
                <a:spcPct val="100000"/>
              </a:lnSpc>
              <a:spcBef>
                <a:spcPts val="400"/>
              </a:spcBef>
              <a:spcAft>
                <a:spcPts val="0"/>
              </a:spcAft>
              <a:buSzPts val="1200"/>
              <a:buNone/>
              <a:defRPr sz="2000" b="1"/>
            </a:lvl2pPr>
            <a:lvl3pPr marL="1371600" lvl="2" indent="-228600" algn="l">
              <a:lnSpc>
                <a:spcPct val="100000"/>
              </a:lnSpc>
              <a:spcBef>
                <a:spcPts val="360"/>
              </a:spcBef>
              <a:spcAft>
                <a:spcPts val="0"/>
              </a:spcAft>
              <a:buSzPts val="1170"/>
              <a:buNone/>
              <a:defRPr sz="1800" b="1"/>
            </a:lvl3pPr>
            <a:lvl4pPr marL="1828800" lvl="3" indent="-228600" algn="l">
              <a:lnSpc>
                <a:spcPct val="100000"/>
              </a:lnSpc>
              <a:spcBef>
                <a:spcPts val="320"/>
              </a:spcBef>
              <a:spcAft>
                <a:spcPts val="0"/>
              </a:spcAft>
              <a:buSzPts val="1120"/>
              <a:buNone/>
              <a:defRPr sz="1600" b="1"/>
            </a:lvl4pPr>
            <a:lvl5pPr marL="2286000" lvl="4" indent="-228600" algn="l">
              <a:lnSpc>
                <a:spcPct val="100000"/>
              </a:lnSpc>
              <a:spcBef>
                <a:spcPts val="320"/>
              </a:spcBef>
              <a:spcAft>
                <a:spcPts val="0"/>
              </a:spcAft>
              <a:buSzPts val="1200"/>
              <a:buNone/>
              <a:defRPr sz="1600" b="1"/>
            </a:lvl5pPr>
            <a:lvl6pPr marL="2743200" lvl="5" indent="-228600" algn="l">
              <a:lnSpc>
                <a:spcPct val="100000"/>
              </a:lnSpc>
              <a:spcBef>
                <a:spcPts val="320"/>
              </a:spcBef>
              <a:spcAft>
                <a:spcPts val="0"/>
              </a:spcAft>
              <a:buSzPts val="1200"/>
              <a:buNone/>
              <a:defRPr sz="1600" b="1"/>
            </a:lvl6pPr>
            <a:lvl7pPr marL="3200400" lvl="6" indent="-228600" algn="l">
              <a:lnSpc>
                <a:spcPct val="100000"/>
              </a:lnSpc>
              <a:spcBef>
                <a:spcPts val="320"/>
              </a:spcBef>
              <a:spcAft>
                <a:spcPts val="0"/>
              </a:spcAft>
              <a:buSzPts val="1200"/>
              <a:buNone/>
              <a:defRPr sz="1600" b="1"/>
            </a:lvl7pPr>
            <a:lvl8pPr marL="3657600" lvl="7" indent="-228600" algn="l">
              <a:lnSpc>
                <a:spcPct val="100000"/>
              </a:lnSpc>
              <a:spcBef>
                <a:spcPts val="320"/>
              </a:spcBef>
              <a:spcAft>
                <a:spcPts val="0"/>
              </a:spcAft>
              <a:buSzPts val="1200"/>
              <a:buNone/>
              <a:defRPr sz="1600" b="1"/>
            </a:lvl8pPr>
            <a:lvl9pPr marL="4114800" lvl="8" indent="-228600" algn="l">
              <a:lnSpc>
                <a:spcPct val="100000"/>
              </a:lnSpc>
              <a:spcBef>
                <a:spcPts val="320"/>
              </a:spcBef>
              <a:spcAft>
                <a:spcPts val="0"/>
              </a:spcAft>
              <a:buSzPts val="1200"/>
              <a:buNone/>
              <a:defRPr sz="1600" b="1"/>
            </a:lvl9pPr>
          </a:lstStyle>
          <a:p>
            <a:endParaRPr/>
          </a:p>
        </p:txBody>
      </p:sp>
      <p:sp>
        <p:nvSpPr>
          <p:cNvPr id="50" name="Google Shape;50;p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27660" algn="l">
              <a:lnSpc>
                <a:spcPct val="100000"/>
              </a:lnSpc>
              <a:spcBef>
                <a:spcPts val="480"/>
              </a:spcBef>
              <a:spcAft>
                <a:spcPts val="0"/>
              </a:spcAft>
              <a:buSzPts val="1560"/>
              <a:buChar char="■"/>
              <a:defRPr sz="2400"/>
            </a:lvl1pPr>
            <a:lvl2pPr marL="914400" lvl="1" indent="-304800" algn="l">
              <a:lnSpc>
                <a:spcPct val="100000"/>
              </a:lnSpc>
              <a:spcBef>
                <a:spcPts val="400"/>
              </a:spcBef>
              <a:spcAft>
                <a:spcPts val="0"/>
              </a:spcAft>
              <a:buSzPts val="1200"/>
              <a:buChar char="❑"/>
              <a:defRPr sz="2000"/>
            </a:lvl2pPr>
            <a:lvl3pPr marL="1371600" lvl="2" indent="-302894" algn="l">
              <a:lnSpc>
                <a:spcPct val="100000"/>
              </a:lnSpc>
              <a:spcBef>
                <a:spcPts val="360"/>
              </a:spcBef>
              <a:spcAft>
                <a:spcPts val="0"/>
              </a:spcAft>
              <a:buSzPts val="1170"/>
              <a:buChar char="■"/>
              <a:defRPr sz="1800"/>
            </a:lvl3pPr>
            <a:lvl4pPr marL="1828800" lvl="3" indent="-299719" algn="l">
              <a:lnSpc>
                <a:spcPct val="100000"/>
              </a:lnSpc>
              <a:spcBef>
                <a:spcPts val="320"/>
              </a:spcBef>
              <a:spcAft>
                <a:spcPts val="0"/>
              </a:spcAft>
              <a:buSzPts val="1120"/>
              <a:buChar char="❑"/>
              <a:defRPr sz="1600"/>
            </a:lvl4pPr>
            <a:lvl5pPr marL="2286000" lvl="4" indent="-304800" algn="l">
              <a:lnSpc>
                <a:spcPct val="100000"/>
              </a:lnSpc>
              <a:spcBef>
                <a:spcPts val="320"/>
              </a:spcBef>
              <a:spcAft>
                <a:spcPts val="0"/>
              </a:spcAft>
              <a:buSzPts val="1200"/>
              <a:buChar char="▪"/>
              <a:defRPr sz="1600"/>
            </a:lvl5pPr>
            <a:lvl6pPr marL="2743200" lvl="5" indent="-304800" algn="l">
              <a:lnSpc>
                <a:spcPct val="100000"/>
              </a:lnSpc>
              <a:spcBef>
                <a:spcPts val="320"/>
              </a:spcBef>
              <a:spcAft>
                <a:spcPts val="0"/>
              </a:spcAft>
              <a:buSzPts val="1200"/>
              <a:buChar char="▪"/>
              <a:defRPr sz="1600"/>
            </a:lvl6pPr>
            <a:lvl7pPr marL="3200400" lvl="6" indent="-304800" algn="l">
              <a:lnSpc>
                <a:spcPct val="100000"/>
              </a:lnSpc>
              <a:spcBef>
                <a:spcPts val="320"/>
              </a:spcBef>
              <a:spcAft>
                <a:spcPts val="0"/>
              </a:spcAft>
              <a:buSzPts val="1200"/>
              <a:buChar char="▪"/>
              <a:defRPr sz="1600"/>
            </a:lvl7pPr>
            <a:lvl8pPr marL="3657600" lvl="7" indent="-304800" algn="l">
              <a:lnSpc>
                <a:spcPct val="100000"/>
              </a:lnSpc>
              <a:spcBef>
                <a:spcPts val="320"/>
              </a:spcBef>
              <a:spcAft>
                <a:spcPts val="0"/>
              </a:spcAft>
              <a:buSzPts val="1200"/>
              <a:buChar char="▪"/>
              <a:defRPr sz="1600"/>
            </a:lvl8pPr>
            <a:lvl9pPr marL="4114800" lvl="8" indent="-304800" algn="l">
              <a:lnSpc>
                <a:spcPct val="100000"/>
              </a:lnSpc>
              <a:spcBef>
                <a:spcPts val="320"/>
              </a:spcBef>
              <a:spcAft>
                <a:spcPts val="0"/>
              </a:spcAft>
              <a:buSzPts val="1200"/>
              <a:buChar char="▪"/>
              <a:defRPr sz="1600"/>
            </a:lvl9pPr>
          </a:lstStyle>
          <a:p>
            <a:endParaRPr/>
          </a:p>
        </p:txBody>
      </p:sp>
      <p:sp>
        <p:nvSpPr>
          <p:cNvPr id="51" name="Google Shape;51;p6"/>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6"/>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6"/>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7"/>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7"/>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7"/>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7"/>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9"/>
        <p:cNvGrpSpPr/>
        <p:nvPr/>
      </p:nvGrpSpPr>
      <p:grpSpPr>
        <a:xfrm>
          <a:off x="0" y="0"/>
          <a:ext cx="0" cy="0"/>
          <a:chOff x="0" y="0"/>
          <a:chExt cx="0" cy="0"/>
        </a:xfrm>
      </p:grpSpPr>
      <p:pic>
        <p:nvPicPr>
          <p:cNvPr id="60" name="Google Shape;60;p8" descr="image001.png"/>
          <p:cNvPicPr preferRelativeResize="0"/>
          <p:nvPr/>
        </p:nvPicPr>
        <p:blipFill rotWithShape="1">
          <a:blip r:embed="rId2">
            <a:alphaModFix/>
          </a:blip>
          <a:srcRect/>
          <a:stretch/>
        </p:blipFill>
        <p:spPr>
          <a:xfrm>
            <a:off x="8293100" y="76200"/>
            <a:ext cx="774700" cy="774700"/>
          </a:xfrm>
          <a:prstGeom prst="rect">
            <a:avLst/>
          </a:prstGeom>
          <a:noFill/>
          <a:ln>
            <a:noFill/>
          </a:ln>
        </p:spPr>
      </p:pic>
      <p:sp>
        <p:nvSpPr>
          <p:cNvPr id="61" name="Google Shape;61;p8"/>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8"/>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8"/>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4"/>
        <p:cNvGrpSpPr/>
        <p:nvPr/>
      </p:nvGrpSpPr>
      <p:grpSpPr>
        <a:xfrm>
          <a:off x="0" y="0"/>
          <a:ext cx="0" cy="0"/>
          <a:chOff x="0" y="0"/>
          <a:chExt cx="0" cy="0"/>
        </a:xfrm>
      </p:grpSpPr>
      <p:sp>
        <p:nvSpPr>
          <p:cNvPr id="65" name="Google Shape;6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360680" algn="l">
              <a:lnSpc>
                <a:spcPct val="100000"/>
              </a:lnSpc>
              <a:spcBef>
                <a:spcPts val="640"/>
              </a:spcBef>
              <a:spcAft>
                <a:spcPts val="0"/>
              </a:spcAft>
              <a:buSzPts val="2080"/>
              <a:buChar char="■"/>
              <a:defRPr sz="3200"/>
            </a:lvl1pPr>
            <a:lvl2pPr marL="914400" lvl="1" indent="-335280" algn="l">
              <a:lnSpc>
                <a:spcPct val="100000"/>
              </a:lnSpc>
              <a:spcBef>
                <a:spcPts val="560"/>
              </a:spcBef>
              <a:spcAft>
                <a:spcPts val="0"/>
              </a:spcAft>
              <a:buSzPts val="1680"/>
              <a:buChar char="❑"/>
              <a:defRPr sz="2800"/>
            </a:lvl2pPr>
            <a:lvl3pPr marL="1371600" lvl="2" indent="-327660" algn="l">
              <a:lnSpc>
                <a:spcPct val="100000"/>
              </a:lnSpc>
              <a:spcBef>
                <a:spcPts val="480"/>
              </a:spcBef>
              <a:spcAft>
                <a:spcPts val="0"/>
              </a:spcAft>
              <a:buSzPts val="1560"/>
              <a:buChar char="■"/>
              <a:defRPr sz="2400"/>
            </a:lvl3pPr>
            <a:lvl4pPr marL="1828800" lvl="3" indent="-317500" algn="l">
              <a:lnSpc>
                <a:spcPct val="100000"/>
              </a:lnSpc>
              <a:spcBef>
                <a:spcPts val="400"/>
              </a:spcBef>
              <a:spcAft>
                <a:spcPts val="0"/>
              </a:spcAft>
              <a:buSzPts val="1400"/>
              <a:buChar char="❑"/>
              <a:defRPr sz="2000"/>
            </a:lvl4pPr>
            <a:lvl5pPr marL="2286000" lvl="4" indent="-323850" algn="l">
              <a:lnSpc>
                <a:spcPct val="100000"/>
              </a:lnSpc>
              <a:spcBef>
                <a:spcPts val="400"/>
              </a:spcBef>
              <a:spcAft>
                <a:spcPts val="0"/>
              </a:spcAft>
              <a:buSzPts val="1500"/>
              <a:buChar char="▪"/>
              <a:defRPr sz="2000"/>
            </a:lvl5pPr>
            <a:lvl6pPr marL="2743200" lvl="5" indent="-323850" algn="l">
              <a:lnSpc>
                <a:spcPct val="100000"/>
              </a:lnSpc>
              <a:spcBef>
                <a:spcPts val="400"/>
              </a:spcBef>
              <a:spcAft>
                <a:spcPts val="0"/>
              </a:spcAft>
              <a:buSzPts val="1500"/>
              <a:buChar char="▪"/>
              <a:defRPr sz="2000"/>
            </a:lvl6pPr>
            <a:lvl7pPr marL="3200400" lvl="6" indent="-323850" algn="l">
              <a:lnSpc>
                <a:spcPct val="100000"/>
              </a:lnSpc>
              <a:spcBef>
                <a:spcPts val="400"/>
              </a:spcBef>
              <a:spcAft>
                <a:spcPts val="0"/>
              </a:spcAft>
              <a:buSzPts val="1500"/>
              <a:buChar char="▪"/>
              <a:defRPr sz="2000"/>
            </a:lvl7pPr>
            <a:lvl8pPr marL="3657600" lvl="7" indent="-323850" algn="l">
              <a:lnSpc>
                <a:spcPct val="100000"/>
              </a:lnSpc>
              <a:spcBef>
                <a:spcPts val="400"/>
              </a:spcBef>
              <a:spcAft>
                <a:spcPts val="0"/>
              </a:spcAft>
              <a:buSzPts val="1500"/>
              <a:buChar char="▪"/>
              <a:defRPr sz="2000"/>
            </a:lvl8pPr>
            <a:lvl9pPr marL="4114800" lvl="8" indent="-323850" algn="l">
              <a:lnSpc>
                <a:spcPct val="100000"/>
              </a:lnSpc>
              <a:spcBef>
                <a:spcPts val="400"/>
              </a:spcBef>
              <a:spcAft>
                <a:spcPts val="0"/>
              </a:spcAft>
              <a:buSzPts val="1500"/>
              <a:buChar char="▪"/>
              <a:defRPr sz="2000"/>
            </a:lvl9pPr>
          </a:lstStyle>
          <a:p>
            <a:endParaRPr/>
          </a:p>
        </p:txBody>
      </p:sp>
      <p:sp>
        <p:nvSpPr>
          <p:cNvPr id="67" name="Google Shape;6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SzPts val="910"/>
              <a:buNone/>
              <a:defRPr sz="1400"/>
            </a:lvl1pPr>
            <a:lvl2pPr marL="914400" lvl="1" indent="-228600" algn="l">
              <a:lnSpc>
                <a:spcPct val="100000"/>
              </a:lnSpc>
              <a:spcBef>
                <a:spcPts val="240"/>
              </a:spcBef>
              <a:spcAft>
                <a:spcPts val="0"/>
              </a:spcAft>
              <a:buSzPts val="720"/>
              <a:buNone/>
              <a:defRPr sz="1200"/>
            </a:lvl2pPr>
            <a:lvl3pPr marL="1371600" lvl="2" indent="-228600" algn="l">
              <a:lnSpc>
                <a:spcPct val="100000"/>
              </a:lnSpc>
              <a:spcBef>
                <a:spcPts val="200"/>
              </a:spcBef>
              <a:spcAft>
                <a:spcPts val="0"/>
              </a:spcAft>
              <a:buSzPts val="650"/>
              <a:buNone/>
              <a:defRPr sz="1000"/>
            </a:lvl3pPr>
            <a:lvl4pPr marL="1828800" lvl="3" indent="-228600" algn="l">
              <a:lnSpc>
                <a:spcPct val="100000"/>
              </a:lnSpc>
              <a:spcBef>
                <a:spcPts val="180"/>
              </a:spcBef>
              <a:spcAft>
                <a:spcPts val="0"/>
              </a:spcAft>
              <a:buSzPts val="630"/>
              <a:buNone/>
              <a:defRPr sz="900"/>
            </a:lvl4pPr>
            <a:lvl5pPr marL="2286000" lvl="4" indent="-228600" algn="l">
              <a:lnSpc>
                <a:spcPct val="100000"/>
              </a:lnSpc>
              <a:spcBef>
                <a:spcPts val="180"/>
              </a:spcBef>
              <a:spcAft>
                <a:spcPts val="0"/>
              </a:spcAft>
              <a:buSzPts val="675"/>
              <a:buNone/>
              <a:defRPr sz="900"/>
            </a:lvl5pPr>
            <a:lvl6pPr marL="2743200" lvl="5" indent="-228600" algn="l">
              <a:lnSpc>
                <a:spcPct val="100000"/>
              </a:lnSpc>
              <a:spcBef>
                <a:spcPts val="180"/>
              </a:spcBef>
              <a:spcAft>
                <a:spcPts val="0"/>
              </a:spcAft>
              <a:buSzPts val="675"/>
              <a:buNone/>
              <a:defRPr sz="900"/>
            </a:lvl6pPr>
            <a:lvl7pPr marL="3200400" lvl="6" indent="-228600" algn="l">
              <a:lnSpc>
                <a:spcPct val="100000"/>
              </a:lnSpc>
              <a:spcBef>
                <a:spcPts val="180"/>
              </a:spcBef>
              <a:spcAft>
                <a:spcPts val="0"/>
              </a:spcAft>
              <a:buSzPts val="675"/>
              <a:buNone/>
              <a:defRPr sz="900"/>
            </a:lvl7pPr>
            <a:lvl8pPr marL="3657600" lvl="7" indent="-228600" algn="l">
              <a:lnSpc>
                <a:spcPct val="100000"/>
              </a:lnSpc>
              <a:spcBef>
                <a:spcPts val="180"/>
              </a:spcBef>
              <a:spcAft>
                <a:spcPts val="0"/>
              </a:spcAft>
              <a:buSzPts val="675"/>
              <a:buNone/>
              <a:defRPr sz="900"/>
            </a:lvl8pPr>
            <a:lvl9pPr marL="4114800" lvl="8" indent="-228600" algn="l">
              <a:lnSpc>
                <a:spcPct val="100000"/>
              </a:lnSpc>
              <a:spcBef>
                <a:spcPts val="180"/>
              </a:spcBef>
              <a:spcAft>
                <a:spcPts val="0"/>
              </a:spcAft>
              <a:buSzPts val="675"/>
              <a:buNone/>
              <a:defRPr sz="900"/>
            </a:lvl9pPr>
          </a:lstStyle>
          <a:p>
            <a:endParaRPr/>
          </a:p>
        </p:txBody>
      </p:sp>
      <p:sp>
        <p:nvSpPr>
          <p:cNvPr id="68" name="Google Shape;68;p9"/>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9"/>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9"/>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1"/>
        <p:cNvGrpSpPr/>
        <p:nvPr/>
      </p:nvGrpSpPr>
      <p:grpSpPr>
        <a:xfrm>
          <a:off x="0" y="0"/>
          <a:ext cx="0" cy="0"/>
          <a:chOff x="0" y="0"/>
          <a:chExt cx="0" cy="0"/>
        </a:xfrm>
      </p:grpSpPr>
      <p:sp>
        <p:nvSpPr>
          <p:cNvPr id="72" name="Google Shape;7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0"/>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640"/>
              </a:spcBef>
              <a:spcAft>
                <a:spcPts val="0"/>
              </a:spcAft>
              <a:buClr>
                <a:schemeClr val="accent1"/>
              </a:buClr>
              <a:buSzPts val="2080"/>
              <a:buFont typeface="Noto Sans Symbols"/>
              <a:buNone/>
              <a:defRPr sz="3200" b="0" i="0" u="none" strike="noStrike" cap="none">
                <a:solidFill>
                  <a:schemeClr val="dk1"/>
                </a:solidFill>
                <a:latin typeface="Arial"/>
                <a:ea typeface="Arial"/>
                <a:cs typeface="Arial"/>
                <a:sym typeface="Arial"/>
              </a:defRPr>
            </a:lvl1pPr>
            <a:lvl2pPr marR="0" lvl="1" algn="l" rtl="0">
              <a:lnSpc>
                <a:spcPct val="100000"/>
              </a:lnSpc>
              <a:spcBef>
                <a:spcPts val="560"/>
              </a:spcBef>
              <a:spcAft>
                <a:spcPts val="0"/>
              </a:spcAft>
              <a:buClr>
                <a:schemeClr val="accent2"/>
              </a:buClr>
              <a:buSzPts val="1680"/>
              <a:buFont typeface="Noto Sans Symbols"/>
              <a:buNone/>
              <a:defRPr sz="2800" b="0" i="0" u="none" strike="noStrike" cap="none">
                <a:solidFill>
                  <a:schemeClr val="dk1"/>
                </a:solidFill>
                <a:latin typeface="Arial"/>
                <a:ea typeface="Arial"/>
                <a:cs typeface="Arial"/>
                <a:sym typeface="Arial"/>
              </a:defRPr>
            </a:lvl2pPr>
            <a:lvl3pPr marR="0" lvl="2" algn="l" rtl="0">
              <a:lnSpc>
                <a:spcPct val="100000"/>
              </a:lnSpc>
              <a:spcBef>
                <a:spcPts val="480"/>
              </a:spcBef>
              <a:spcAft>
                <a:spcPts val="0"/>
              </a:spcAft>
              <a:buClr>
                <a:schemeClr val="accent1"/>
              </a:buClr>
              <a:buSzPts val="1560"/>
              <a:buFont typeface="Noto Sans Symbols"/>
              <a:buNone/>
              <a:defRPr sz="24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accent2"/>
              </a:buClr>
              <a:buSzPts val="1400"/>
              <a:buFont typeface="Noto Sans Symbols"/>
              <a:buNone/>
              <a:defRPr sz="20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accent1"/>
              </a:buClr>
              <a:buSzPts val="1500"/>
              <a:buFont typeface="Noto Sans Symbols"/>
              <a:buNone/>
              <a:defRPr sz="20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accent1"/>
              </a:buClr>
              <a:buSzPts val="1500"/>
              <a:buFont typeface="Noto Sans Symbols"/>
              <a:buNone/>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accent1"/>
              </a:buClr>
              <a:buSzPts val="1500"/>
              <a:buFont typeface="Noto Sans Symbols"/>
              <a:buNone/>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accent1"/>
              </a:buClr>
              <a:buSzPts val="1500"/>
              <a:buFont typeface="Noto Sans Symbols"/>
              <a:buNone/>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accent1"/>
              </a:buClr>
              <a:buSzPts val="1500"/>
              <a:buFont typeface="Noto Sans Symbols"/>
              <a:buNone/>
              <a:defRPr sz="2000" b="0" i="0" u="none" strike="noStrike" cap="none">
                <a:solidFill>
                  <a:schemeClr val="dk1"/>
                </a:solidFill>
                <a:latin typeface="Arial"/>
                <a:ea typeface="Arial"/>
                <a:cs typeface="Arial"/>
                <a:sym typeface="Arial"/>
              </a:defRPr>
            </a:lvl9pPr>
          </a:lstStyle>
          <a:p>
            <a:endParaRPr/>
          </a:p>
        </p:txBody>
      </p:sp>
      <p:sp>
        <p:nvSpPr>
          <p:cNvPr id="74" name="Google Shape;7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SzPts val="910"/>
              <a:buNone/>
              <a:defRPr sz="1400"/>
            </a:lvl1pPr>
            <a:lvl2pPr marL="914400" lvl="1" indent="-228600" algn="l">
              <a:lnSpc>
                <a:spcPct val="100000"/>
              </a:lnSpc>
              <a:spcBef>
                <a:spcPts val="240"/>
              </a:spcBef>
              <a:spcAft>
                <a:spcPts val="0"/>
              </a:spcAft>
              <a:buSzPts val="720"/>
              <a:buNone/>
              <a:defRPr sz="1200"/>
            </a:lvl2pPr>
            <a:lvl3pPr marL="1371600" lvl="2" indent="-228600" algn="l">
              <a:lnSpc>
                <a:spcPct val="100000"/>
              </a:lnSpc>
              <a:spcBef>
                <a:spcPts val="200"/>
              </a:spcBef>
              <a:spcAft>
                <a:spcPts val="0"/>
              </a:spcAft>
              <a:buSzPts val="650"/>
              <a:buNone/>
              <a:defRPr sz="1000"/>
            </a:lvl3pPr>
            <a:lvl4pPr marL="1828800" lvl="3" indent="-228600" algn="l">
              <a:lnSpc>
                <a:spcPct val="100000"/>
              </a:lnSpc>
              <a:spcBef>
                <a:spcPts val="180"/>
              </a:spcBef>
              <a:spcAft>
                <a:spcPts val="0"/>
              </a:spcAft>
              <a:buSzPts val="630"/>
              <a:buNone/>
              <a:defRPr sz="900"/>
            </a:lvl4pPr>
            <a:lvl5pPr marL="2286000" lvl="4" indent="-228600" algn="l">
              <a:lnSpc>
                <a:spcPct val="100000"/>
              </a:lnSpc>
              <a:spcBef>
                <a:spcPts val="180"/>
              </a:spcBef>
              <a:spcAft>
                <a:spcPts val="0"/>
              </a:spcAft>
              <a:buSzPts val="675"/>
              <a:buNone/>
              <a:defRPr sz="900"/>
            </a:lvl5pPr>
            <a:lvl6pPr marL="2743200" lvl="5" indent="-228600" algn="l">
              <a:lnSpc>
                <a:spcPct val="100000"/>
              </a:lnSpc>
              <a:spcBef>
                <a:spcPts val="180"/>
              </a:spcBef>
              <a:spcAft>
                <a:spcPts val="0"/>
              </a:spcAft>
              <a:buSzPts val="675"/>
              <a:buNone/>
              <a:defRPr sz="900"/>
            </a:lvl6pPr>
            <a:lvl7pPr marL="3200400" lvl="6" indent="-228600" algn="l">
              <a:lnSpc>
                <a:spcPct val="100000"/>
              </a:lnSpc>
              <a:spcBef>
                <a:spcPts val="180"/>
              </a:spcBef>
              <a:spcAft>
                <a:spcPts val="0"/>
              </a:spcAft>
              <a:buSzPts val="675"/>
              <a:buNone/>
              <a:defRPr sz="900"/>
            </a:lvl7pPr>
            <a:lvl8pPr marL="3657600" lvl="7" indent="-228600" algn="l">
              <a:lnSpc>
                <a:spcPct val="100000"/>
              </a:lnSpc>
              <a:spcBef>
                <a:spcPts val="180"/>
              </a:spcBef>
              <a:spcAft>
                <a:spcPts val="0"/>
              </a:spcAft>
              <a:buSzPts val="675"/>
              <a:buNone/>
              <a:defRPr sz="900"/>
            </a:lvl8pPr>
            <a:lvl9pPr marL="4114800" lvl="8" indent="-228600" algn="l">
              <a:lnSpc>
                <a:spcPct val="100000"/>
              </a:lnSpc>
              <a:spcBef>
                <a:spcPts val="180"/>
              </a:spcBef>
              <a:spcAft>
                <a:spcPts val="0"/>
              </a:spcAft>
              <a:buSzPts val="675"/>
              <a:buNone/>
              <a:defRPr sz="900"/>
            </a:lvl9pPr>
          </a:lstStyle>
          <a:p>
            <a:endParaRPr/>
          </a:p>
        </p:txBody>
      </p:sp>
      <p:sp>
        <p:nvSpPr>
          <p:cNvPr id="75" name="Google Shape;75;p10"/>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0"/>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0"/>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9pPr>
          </a:lstStyle>
          <a:p>
            <a:endParaRPr/>
          </a:p>
        </p:txBody>
      </p:sp>
      <p:sp>
        <p:nvSpPr>
          <p:cNvPr id="11" name="Google Shape;11;p1"/>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lvl1pPr marL="457200" marR="0" lvl="0" indent="-352425" algn="l" rtl="0">
              <a:lnSpc>
                <a:spcPct val="100000"/>
              </a:lnSpc>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L="914400" marR="0" lvl="1" indent="-327660" algn="l" rtl="0">
              <a:lnSpc>
                <a:spcPct val="100000"/>
              </a:lnSpc>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L="1371600" marR="0" lvl="2" indent="-319405" algn="l" rtl="0">
              <a:lnSpc>
                <a:spcPct val="100000"/>
              </a:lnSpc>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L="1828800" marR="0" lvl="3" indent="-317500" algn="l" rtl="0">
              <a:lnSpc>
                <a:spcPct val="100000"/>
              </a:lnSpc>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L="2286000" marR="0" lvl="4"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L="2743200" marR="0" lvl="5"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L="3200400" marR="0" lvl="6"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L="3657600" marR="0" lvl="7"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L="4114800" marR="0" lvl="8"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12" name="Google Shape;12;p1"/>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
        <p:nvSpPr>
          <p:cNvPr id="15" name="Google Shape;15;p1"/>
          <p:cNvSpPr/>
          <p:nvPr/>
        </p:nvSpPr>
        <p:spPr>
          <a:xfrm>
            <a:off x="381000" y="228600"/>
            <a:ext cx="8229600" cy="609600"/>
          </a:xfrm>
          <a:custGeom>
            <a:avLst/>
            <a:gdLst/>
            <a:ahLst/>
            <a:cxnLst/>
            <a:rect l="l" t="t" r="r" b="b"/>
            <a:pathLst>
              <a:path w="1000" h="1000" extrusionOk="0">
                <a:moveTo>
                  <a:pt x="0" y="1000"/>
                </a:moveTo>
                <a:lnTo>
                  <a:pt x="0" y="0"/>
                </a:lnTo>
                <a:lnTo>
                  <a:pt x="1000" y="0"/>
                </a:lnTo>
              </a:path>
            </a:pathLst>
          </a:custGeom>
          <a:noFill/>
          <a:ln w="1905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16" name="Google Shape;16;p1"/>
          <p:cNvCxnSpPr/>
          <p:nvPr/>
        </p:nvCxnSpPr>
        <p:spPr>
          <a:xfrm>
            <a:off x="457200" y="6172200"/>
            <a:ext cx="8229600" cy="0"/>
          </a:xfrm>
          <a:prstGeom prst="straightConnector1">
            <a:avLst/>
          </a:prstGeom>
          <a:noFill/>
          <a:ln w="19050" cap="flat" cmpd="sng">
            <a:solidFill>
              <a:schemeClr val="accent1"/>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CSEA14/Final-Review"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researchgate.net/publication/310454603_SQL_injection_prevention_system" TargetMode="External"/><Relationship Id="rId2" Type="http://schemas.openxmlformats.org/officeDocument/2006/relationships/hyperlink" Target="https://viterbi-web.usc.edu/~halfond/papers/halfond05ase.pdf"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ctrTitle"/>
          </p:nvPr>
        </p:nvSpPr>
        <p:spPr>
          <a:xfrm>
            <a:off x="762000" y="1295400"/>
            <a:ext cx="7623175" cy="1752600"/>
          </a:xfrm>
          <a:prstGeom prst="rect">
            <a:avLst/>
          </a:prstGeom>
          <a:noFill/>
          <a:ln>
            <a:noFill/>
          </a:ln>
        </p:spPr>
        <p:txBody>
          <a:bodyPr spcFirstLastPara="1" wrap="square" lIns="91425" tIns="45700" rIns="91425" bIns="45700" anchor="t" anchorCtr="0">
            <a:noAutofit/>
          </a:bodyPr>
          <a:lstStyle/>
          <a:p>
            <a:pPr lvl="0" algn="ctr"/>
            <a:r>
              <a:rPr lang="en-US" sz="3600" b="1" dirty="0"/>
              <a:t>SQL injection detection and</a:t>
            </a:r>
            <a:br>
              <a:rPr lang="en-US" sz="3600" b="1" dirty="0"/>
            </a:br>
            <a:r>
              <a:rPr lang="en-US" sz="3600" b="1" dirty="0"/>
              <a:t>prevention using predictive analytics</a:t>
            </a:r>
            <a:br>
              <a:rPr lang="en-US" sz="3600" b="1" dirty="0"/>
            </a:br>
            <a:br>
              <a:rPr lang="en-US" sz="3600" b="1" dirty="0"/>
            </a:br>
            <a:br>
              <a:rPr lang="en-US" sz="3600" b="1" dirty="0"/>
            </a:br>
            <a:r>
              <a:rPr lang="en-US" sz="2000" b="1" dirty="0">
                <a:solidFill>
                  <a:schemeClr val="tx1"/>
                </a:solidFill>
                <a:latin typeface="Times New Roman" panose="02020603050405020304" pitchFamily="18" charset="0"/>
                <a:cs typeface="Times New Roman" panose="02020603050405020304" pitchFamily="18" charset="0"/>
              </a:rPr>
              <a:t>GitHub link:</a:t>
            </a:r>
            <a:r>
              <a:rPr lang="en-IN" sz="2000" dirty="0">
                <a:hlinkClick r:id="rId3"/>
              </a:rPr>
              <a:t>https://github.com/CSEA14/Final-Review</a:t>
            </a:r>
            <a:endParaRPr sz="2000" dirty="0">
              <a:solidFill>
                <a:srgbClr val="0070C0"/>
              </a:solidFill>
              <a:latin typeface="Times New Roman" panose="02020603050405020304" pitchFamily="18" charset="0"/>
              <a:cs typeface="Times New Roman" panose="02020603050405020304" pitchFamily="18" charset="0"/>
            </a:endParaRPr>
          </a:p>
        </p:txBody>
      </p:sp>
      <p:sp>
        <p:nvSpPr>
          <p:cNvPr id="116" name="Google Shape;116;p16"/>
          <p:cNvSpPr txBox="1">
            <a:spLocks noGrp="1"/>
          </p:cNvSpPr>
          <p:nvPr>
            <p:ph type="subTitle" idx="1"/>
          </p:nvPr>
        </p:nvSpPr>
        <p:spPr>
          <a:xfrm>
            <a:off x="685800" y="4147793"/>
            <a:ext cx="7848600" cy="1652833"/>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300"/>
              <a:buNone/>
            </a:pPr>
            <a:r>
              <a:rPr lang="en-US" sz="2000" b="1" dirty="0">
                <a:latin typeface="Times New Roman"/>
                <a:ea typeface="Times New Roman"/>
                <a:cs typeface="Times New Roman"/>
                <a:sym typeface="Times New Roman"/>
              </a:rPr>
              <a:t>Batch No: A-14				        Project Guide:</a:t>
            </a:r>
            <a:endParaRPr dirty="0"/>
          </a:p>
          <a:p>
            <a:pPr marL="0" lvl="0" indent="0" algn="l" rtl="0">
              <a:lnSpc>
                <a:spcPct val="100000"/>
              </a:lnSpc>
              <a:spcBef>
                <a:spcPts val="320"/>
              </a:spcBef>
              <a:spcAft>
                <a:spcPts val="0"/>
              </a:spcAft>
              <a:buSzPts val="1040"/>
              <a:buNone/>
            </a:pPr>
            <a:r>
              <a:rPr lang="en-US" sz="1600" dirty="0">
                <a:latin typeface="Times New Roman"/>
                <a:ea typeface="Times New Roman"/>
                <a:cs typeface="Times New Roman"/>
                <a:sym typeface="Times New Roman"/>
              </a:rPr>
              <a:t>D.Alekhya	             164G1A0502                                               </a:t>
            </a:r>
            <a:r>
              <a:rPr lang="en-US" sz="1600" dirty="0" err="1">
                <a:latin typeface="Times New Roman"/>
                <a:ea typeface="Times New Roman"/>
                <a:cs typeface="Times New Roman"/>
                <a:sym typeface="Times New Roman"/>
              </a:rPr>
              <a:t>Mrs.K.Sudha</a:t>
            </a:r>
            <a:r>
              <a:rPr lang="en-US" sz="1600" dirty="0">
                <a:latin typeface="Times New Roman"/>
                <a:ea typeface="Times New Roman"/>
                <a:cs typeface="Times New Roman"/>
                <a:sym typeface="Times New Roman"/>
              </a:rPr>
              <a:t> </a:t>
            </a:r>
            <a:r>
              <a:rPr lang="en-US" sz="1600" dirty="0" err="1">
                <a:latin typeface="Times New Roman"/>
                <a:ea typeface="Times New Roman"/>
                <a:cs typeface="Times New Roman"/>
                <a:sym typeface="Times New Roman"/>
              </a:rPr>
              <a:t>Kumari,</a:t>
            </a:r>
            <a:r>
              <a:rPr lang="en-US" sz="1300" dirty="0" err="1">
                <a:latin typeface="Times New Roman"/>
                <a:ea typeface="Times New Roman"/>
                <a:cs typeface="Times New Roman"/>
                <a:sym typeface="Times New Roman"/>
              </a:rPr>
              <a:t>M.Tech</a:t>
            </a:r>
            <a:r>
              <a:rPr lang="en-US" sz="1300" dirty="0">
                <a:latin typeface="Times New Roman"/>
                <a:ea typeface="Times New Roman"/>
                <a:cs typeface="Times New Roman"/>
                <a:sym typeface="Times New Roman"/>
              </a:rPr>
              <a:t>.</a:t>
            </a:r>
            <a:endParaRPr sz="1300" baseline="-25000" dirty="0">
              <a:latin typeface="Times New Roman"/>
              <a:ea typeface="Times New Roman"/>
              <a:cs typeface="Times New Roman"/>
              <a:sym typeface="Times New Roman"/>
            </a:endParaRPr>
          </a:p>
          <a:p>
            <a:pPr marL="0" lvl="0" indent="0" algn="l" rtl="0">
              <a:lnSpc>
                <a:spcPct val="100000"/>
              </a:lnSpc>
              <a:spcBef>
                <a:spcPts val="320"/>
              </a:spcBef>
              <a:spcAft>
                <a:spcPts val="0"/>
              </a:spcAft>
              <a:buSzPts val="1040"/>
              <a:buFont typeface="Noto Sans Symbols"/>
              <a:buNone/>
            </a:pPr>
            <a:r>
              <a:rPr lang="en-US" sz="1600" dirty="0" err="1">
                <a:latin typeface="Times New Roman"/>
                <a:ea typeface="Times New Roman"/>
                <a:cs typeface="Times New Roman"/>
                <a:sym typeface="Times New Roman"/>
              </a:rPr>
              <a:t>K.Anitha</a:t>
            </a:r>
            <a:r>
              <a:rPr lang="en-US" sz="1600" dirty="0">
                <a:latin typeface="Times New Roman"/>
                <a:ea typeface="Times New Roman"/>
                <a:cs typeface="Times New Roman"/>
                <a:sym typeface="Times New Roman"/>
              </a:rPr>
              <a:t>	             164G1A0504                                               Assistant Professor</a:t>
            </a:r>
            <a:endParaRPr sz="1600" dirty="0">
              <a:latin typeface="Times New Roman"/>
              <a:ea typeface="Times New Roman"/>
              <a:cs typeface="Times New Roman"/>
              <a:sym typeface="Times New Roman"/>
            </a:endParaRPr>
          </a:p>
          <a:p>
            <a:pPr marL="0" lvl="0" indent="0" algn="l" rtl="0">
              <a:lnSpc>
                <a:spcPct val="100000"/>
              </a:lnSpc>
              <a:spcBef>
                <a:spcPts val="320"/>
              </a:spcBef>
              <a:spcAft>
                <a:spcPts val="0"/>
              </a:spcAft>
              <a:buSzPts val="1040"/>
              <a:buFont typeface="Noto Sans Symbols"/>
              <a:buNone/>
            </a:pPr>
            <a:r>
              <a:rPr lang="en-US" sz="1600" dirty="0" err="1">
                <a:latin typeface="Times New Roman"/>
                <a:ea typeface="Times New Roman"/>
                <a:cs typeface="Times New Roman"/>
                <a:sym typeface="Times New Roman"/>
              </a:rPr>
              <a:t>V.Ajay</a:t>
            </a:r>
            <a:r>
              <a:rPr lang="en-US" sz="1600" dirty="0">
                <a:latin typeface="Times New Roman"/>
                <a:ea typeface="Times New Roman"/>
                <a:cs typeface="Times New Roman"/>
                <a:sym typeface="Times New Roman"/>
              </a:rPr>
              <a:t> Kumar       164G1A0501</a:t>
            </a:r>
            <a:endParaRPr sz="1600" dirty="0">
              <a:latin typeface="Times New Roman"/>
              <a:ea typeface="Times New Roman"/>
              <a:cs typeface="Times New Roman"/>
              <a:sym typeface="Times New Roman"/>
            </a:endParaRPr>
          </a:p>
          <a:p>
            <a:pPr marL="0" lvl="0" indent="0" algn="l" rtl="0">
              <a:lnSpc>
                <a:spcPct val="100000"/>
              </a:lnSpc>
              <a:spcBef>
                <a:spcPts val="320"/>
              </a:spcBef>
              <a:spcAft>
                <a:spcPts val="0"/>
              </a:spcAft>
              <a:buSzPts val="1040"/>
              <a:buNone/>
            </a:pPr>
            <a:endParaRPr sz="1600" dirty="0">
              <a:latin typeface="Times New Roman"/>
              <a:ea typeface="Times New Roman"/>
              <a:cs typeface="Times New Roman"/>
              <a:sym typeface="Times New Roman"/>
            </a:endParaRPr>
          </a:p>
        </p:txBody>
      </p:sp>
      <p:sp>
        <p:nvSpPr>
          <p:cNvPr id="117" name="Google Shape;117;p16"/>
          <p:cNvSpPr txBox="1"/>
          <p:nvPr/>
        </p:nvSpPr>
        <p:spPr>
          <a:xfrm>
            <a:off x="1447800" y="5967412"/>
            <a:ext cx="7086600" cy="1016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dk1"/>
                </a:solidFill>
                <a:latin typeface="Arial"/>
                <a:ea typeface="Arial"/>
                <a:cs typeface="Arial"/>
                <a:sym typeface="Arial"/>
              </a:rPr>
              <a:t>Srinivasa Ramanujan Institute of Technology</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Arial"/>
                <a:ea typeface="Arial"/>
                <a:cs typeface="Arial"/>
                <a:sym typeface="Arial"/>
              </a:rPr>
              <a:t>Department of Computer Science &amp; Engineering</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pic>
        <p:nvPicPr>
          <p:cNvPr id="118" name="Google Shape;118;p16"/>
          <p:cNvPicPr preferRelativeResize="0"/>
          <p:nvPr/>
        </p:nvPicPr>
        <p:blipFill rotWithShape="1">
          <a:blip r:embed="rId4">
            <a:alphaModFix/>
          </a:blip>
          <a:srcRect/>
          <a:stretch/>
        </p:blipFill>
        <p:spPr>
          <a:xfrm>
            <a:off x="685800" y="5929312"/>
            <a:ext cx="958850" cy="81438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p14:gallery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A34D3E-8B9A-4340-9ADE-21F457B8D6FC}"/>
              </a:ext>
            </a:extLst>
          </p:cNvPr>
          <p:cNvSpPr>
            <a:spLocks noGrp="1"/>
          </p:cNvSpPr>
          <p:nvPr>
            <p:ph type="body" idx="1"/>
          </p:nvPr>
        </p:nvSpPr>
        <p:spPr>
          <a:xfrm>
            <a:off x="457200" y="464234"/>
            <a:ext cx="8229600" cy="5666691"/>
          </a:xfrm>
        </p:spPr>
        <p:txBody>
          <a:bodyPr/>
          <a:lstStyle/>
          <a:p>
            <a:pPr algn="just"/>
            <a:r>
              <a:rPr lang="en-US" sz="2500" b="1" dirty="0">
                <a:latin typeface="Times New Roman" panose="02020603050405020304" pitchFamily="18" charset="0"/>
                <a:cs typeface="Times New Roman" panose="02020603050405020304" pitchFamily="18" charset="0"/>
              </a:rPr>
              <a:t>“SQL Injection Prevention System” 2016 International Conference "Radio Electronics &amp; Info Communications" (UkrMiCo) September 11-16, 2016, Kiev, Ukraine </a:t>
            </a:r>
          </a:p>
          <a:p>
            <a:pPr algn="just"/>
            <a:r>
              <a:rPr lang="en-US" sz="2500" dirty="0">
                <a:latin typeface="Times New Roman" panose="02020603050405020304" pitchFamily="18" charset="0"/>
                <a:cs typeface="Times New Roman" panose="02020603050405020304" pitchFamily="18" charset="0"/>
              </a:rPr>
              <a:t>Existing vulnerabilities of Web system threaten the regular work of information systems. The most common Web system vulnerability is SQL injection. </a:t>
            </a:r>
          </a:p>
          <a:p>
            <a:pPr algn="just"/>
            <a:r>
              <a:rPr lang="en-US" sz="2500" dirty="0">
                <a:latin typeface="Times New Roman" panose="02020603050405020304" pitchFamily="18" charset="0"/>
                <a:cs typeface="Times New Roman" panose="02020603050405020304" pitchFamily="18" charset="0"/>
              </a:rPr>
              <a:t>There is known approaches to protect Web applications against SQL injection attacks.</a:t>
            </a:r>
          </a:p>
          <a:p>
            <a:r>
              <a:rPr lang="en-US" sz="2500" dirty="0">
                <a:latin typeface="Times New Roman" panose="02020603050405020304" pitchFamily="18" charset="0"/>
                <a:cs typeface="Times New Roman" panose="02020603050405020304" pitchFamily="18" charset="0"/>
              </a:rPr>
              <a:t>We use the software to detect this SQL injection attack.</a:t>
            </a:r>
          </a:p>
        </p:txBody>
      </p:sp>
    </p:spTree>
    <p:extLst>
      <p:ext uri="{BB962C8B-B14F-4D97-AF65-F5344CB8AC3E}">
        <p14:creationId xmlns:p14="http://schemas.microsoft.com/office/powerpoint/2010/main" val="36800723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32BB888-992B-4841-9BED-D1AA32AD5CD9}"/>
              </a:ext>
            </a:extLst>
          </p:cNvPr>
          <p:cNvSpPr>
            <a:spLocks noGrp="1"/>
          </p:cNvSpPr>
          <p:nvPr>
            <p:ph type="body" idx="1"/>
          </p:nvPr>
        </p:nvSpPr>
        <p:spPr>
          <a:xfrm>
            <a:off x="457200" y="235670"/>
            <a:ext cx="8229600" cy="5895255"/>
          </a:xfrm>
        </p:spPr>
        <p:txBody>
          <a:bodyPr/>
          <a:lstStyle/>
          <a:p>
            <a:pPr marL="154305" indent="0">
              <a:buNone/>
            </a:pPr>
            <a:r>
              <a:rPr lang="en-IN" b="1" dirty="0">
                <a:solidFill>
                  <a:schemeClr val="bg2"/>
                </a:solidFill>
                <a:latin typeface="Times New Roman" panose="02020603050405020304" pitchFamily="18" charset="0"/>
                <a:cs typeface="Times New Roman" panose="02020603050405020304" pitchFamily="18" charset="0"/>
              </a:rPr>
              <a:t>SQL Injection attack</a:t>
            </a:r>
          </a:p>
        </p:txBody>
      </p:sp>
      <p:pic>
        <p:nvPicPr>
          <p:cNvPr id="1030" name="Picture 6" descr="Image result for sql injection attack diagrams">
            <a:extLst>
              <a:ext uri="{FF2B5EF4-FFF2-40B4-BE49-F238E27FC236}">
                <a16:creationId xmlns:a16="http://schemas.microsoft.com/office/drawing/2014/main" id="{63C8761C-03EC-4220-A8C7-4FFE23F275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4082" y="1216058"/>
            <a:ext cx="6598763" cy="34988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43460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37BAE-A4B1-44B3-9CE3-A380D408D043}"/>
              </a:ext>
            </a:extLst>
          </p:cNvPr>
          <p:cNvSpPr>
            <a:spLocks noGrp="1"/>
          </p:cNvSpPr>
          <p:nvPr>
            <p:ph type="title"/>
          </p:nvPr>
        </p:nvSpPr>
        <p:spPr>
          <a:xfrm>
            <a:off x="457200" y="277813"/>
            <a:ext cx="8229600" cy="966525"/>
          </a:xfrm>
        </p:spPr>
        <p:txBody>
          <a:bodyPr/>
          <a:lstStyle/>
          <a:p>
            <a:r>
              <a:rPr lang="en-IN" b="1" dirty="0">
                <a:latin typeface="Times New Roman" panose="02020603050405020304" pitchFamily="18" charset="0"/>
                <a:cs typeface="Times New Roman" panose="02020603050405020304" pitchFamily="18" charset="0"/>
              </a:rPr>
              <a:t>Architecture</a:t>
            </a:r>
          </a:p>
        </p:txBody>
      </p:sp>
      <p:sp>
        <p:nvSpPr>
          <p:cNvPr id="3" name="Text Placeholder 2">
            <a:extLst>
              <a:ext uri="{FF2B5EF4-FFF2-40B4-BE49-F238E27FC236}">
                <a16:creationId xmlns:a16="http://schemas.microsoft.com/office/drawing/2014/main" id="{B1DF5FAB-A737-4715-8A57-AADAEB975992}"/>
              </a:ext>
            </a:extLst>
          </p:cNvPr>
          <p:cNvSpPr>
            <a:spLocks noGrp="1"/>
          </p:cNvSpPr>
          <p:nvPr>
            <p:ph type="body" idx="1"/>
          </p:nvPr>
        </p:nvSpPr>
        <p:spPr>
          <a:xfrm>
            <a:off x="457200" y="1244338"/>
            <a:ext cx="8229600" cy="4886587"/>
          </a:xfrm>
        </p:spPr>
        <p:txBody>
          <a:bodyPr/>
          <a:lstStyle/>
          <a:p>
            <a:pPr marL="154305" indent="0">
              <a:buNone/>
            </a:pPr>
            <a:endParaRPr lang="en-IN" dirty="0"/>
          </a:p>
        </p:txBody>
      </p:sp>
      <p:pic>
        <p:nvPicPr>
          <p:cNvPr id="4" name="Picture 3">
            <a:extLst>
              <a:ext uri="{FF2B5EF4-FFF2-40B4-BE49-F238E27FC236}">
                <a16:creationId xmlns:a16="http://schemas.microsoft.com/office/drawing/2014/main" id="{864D2FCD-2F46-491B-AC2E-CB3CFF58A675}"/>
              </a:ext>
            </a:extLst>
          </p:cNvPr>
          <p:cNvPicPr/>
          <p:nvPr/>
        </p:nvPicPr>
        <p:blipFill>
          <a:blip r:embed="rId2"/>
          <a:srcRect/>
          <a:stretch>
            <a:fillRect/>
          </a:stretch>
        </p:blipFill>
        <p:spPr bwMode="auto">
          <a:xfrm>
            <a:off x="575035" y="1319753"/>
            <a:ext cx="7984503" cy="4534292"/>
          </a:xfrm>
          <a:prstGeom prst="rect">
            <a:avLst/>
          </a:prstGeom>
          <a:noFill/>
          <a:ln w="9525">
            <a:noFill/>
            <a:miter lim="800000"/>
            <a:headEnd/>
            <a:tailEnd/>
          </a:ln>
        </p:spPr>
      </p:pic>
    </p:spTree>
    <p:extLst>
      <p:ext uri="{BB962C8B-B14F-4D97-AF65-F5344CB8AC3E}">
        <p14:creationId xmlns:p14="http://schemas.microsoft.com/office/powerpoint/2010/main" val="203057026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A0C5D-9598-47B9-B610-6ED6F04F3126}"/>
              </a:ext>
            </a:extLst>
          </p:cNvPr>
          <p:cNvSpPr>
            <a:spLocks noGrp="1"/>
          </p:cNvSpPr>
          <p:nvPr>
            <p:ph type="title"/>
          </p:nvPr>
        </p:nvSpPr>
        <p:spPr>
          <a:xfrm>
            <a:off x="457200" y="202398"/>
            <a:ext cx="8229600" cy="1139825"/>
          </a:xfrm>
        </p:spPr>
        <p:txBody>
          <a:bodyPr/>
          <a:lstStyle/>
          <a:p>
            <a:r>
              <a:rPr lang="en-US" dirty="0">
                <a:latin typeface="Times New Roman" panose="02020603050405020304" pitchFamily="18" charset="0"/>
                <a:cs typeface="Times New Roman" panose="02020603050405020304" pitchFamily="18" charset="0"/>
              </a:rPr>
              <a:t>Design</a:t>
            </a:r>
            <a:endParaRPr lang="en-IN"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38D271F5-738F-4C99-B192-D4AADB1A51AF}"/>
              </a:ext>
            </a:extLst>
          </p:cNvPr>
          <p:cNvSpPr>
            <a:spLocks noGrp="1"/>
          </p:cNvSpPr>
          <p:nvPr>
            <p:ph type="body" idx="1"/>
          </p:nvPr>
        </p:nvSpPr>
        <p:spPr>
          <a:xfrm>
            <a:off x="457200" y="1093509"/>
            <a:ext cx="8229600" cy="5665509"/>
          </a:xfrm>
        </p:spPr>
        <p:txBody>
          <a:bodyPr/>
          <a:lstStyle/>
          <a:p>
            <a:r>
              <a:rPr lang="en-US" sz="2000" b="1" dirty="0">
                <a:latin typeface="Times New Roman" panose="02020603050405020304" pitchFamily="18" charset="0"/>
                <a:cs typeface="Times New Roman" panose="02020603050405020304" pitchFamily="18" charset="0"/>
              </a:rPr>
              <a:t>Admin</a:t>
            </a:r>
          </a:p>
          <a:p>
            <a:pPr marL="154305" indent="0">
              <a:buNone/>
            </a:pPr>
            <a:r>
              <a:rPr lang="en-IN" sz="2000" b="1" dirty="0">
                <a:latin typeface="Times New Roman" panose="02020603050405020304" pitchFamily="18" charset="0"/>
                <a:cs typeface="Times New Roman" panose="02020603050405020304" pitchFamily="18" charset="0"/>
              </a:rPr>
              <a:t>                 </a:t>
            </a: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lgn="ctr">
              <a:buNone/>
            </a:pPr>
            <a:r>
              <a:rPr lang="en-IN" sz="2000" dirty="0">
                <a:latin typeface="Times New Roman" panose="02020603050405020304" pitchFamily="18" charset="0"/>
                <a:cs typeface="Times New Roman" panose="02020603050405020304" pitchFamily="18" charset="0"/>
              </a:rPr>
              <a:t>     Activity Diagram for Admin module</a:t>
            </a: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r>
              <a:rPr lang="en-IN" sz="2000" b="1" dirty="0">
                <a:latin typeface="Times New Roman" panose="02020603050405020304" pitchFamily="18" charset="0"/>
                <a:cs typeface="Times New Roman" panose="02020603050405020304" pitchFamily="18" charset="0"/>
              </a:rPr>
              <a:t>           </a:t>
            </a:r>
          </a:p>
        </p:txBody>
      </p:sp>
      <p:pic>
        <p:nvPicPr>
          <p:cNvPr id="6" name="Picture 5">
            <a:extLst>
              <a:ext uri="{FF2B5EF4-FFF2-40B4-BE49-F238E27FC236}">
                <a16:creationId xmlns:a16="http://schemas.microsoft.com/office/drawing/2014/main" id="{B8EB519E-D557-4E0E-AB51-09DDE8A59D80}"/>
              </a:ext>
            </a:extLst>
          </p:cNvPr>
          <p:cNvPicPr>
            <a:picLocks noChangeAspect="1"/>
          </p:cNvPicPr>
          <p:nvPr/>
        </p:nvPicPr>
        <p:blipFill>
          <a:blip r:embed="rId2"/>
          <a:stretch>
            <a:fillRect/>
          </a:stretch>
        </p:blipFill>
        <p:spPr>
          <a:xfrm>
            <a:off x="704310" y="1545996"/>
            <a:ext cx="7982490" cy="4421171"/>
          </a:xfrm>
          <a:prstGeom prst="rect">
            <a:avLst/>
          </a:prstGeom>
        </p:spPr>
      </p:pic>
    </p:spTree>
    <p:extLst>
      <p:ext uri="{BB962C8B-B14F-4D97-AF65-F5344CB8AC3E}">
        <p14:creationId xmlns:p14="http://schemas.microsoft.com/office/powerpoint/2010/main" val="32893784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9B95C8B-DD69-4EFD-99AC-88E3A4DBD253}"/>
              </a:ext>
            </a:extLst>
          </p:cNvPr>
          <p:cNvSpPr>
            <a:spLocks noGrp="1"/>
          </p:cNvSpPr>
          <p:nvPr>
            <p:ph type="body" idx="1"/>
          </p:nvPr>
        </p:nvSpPr>
        <p:spPr>
          <a:xfrm>
            <a:off x="457200" y="188536"/>
            <a:ext cx="8229600" cy="6532775"/>
          </a:xfrm>
        </p:spPr>
        <p:txBody>
          <a:bodyPr/>
          <a:lstStyle/>
          <a:p>
            <a:r>
              <a:rPr lang="en-US" sz="2000" b="1" dirty="0">
                <a:latin typeface="Times New Roman" panose="02020603050405020304" pitchFamily="18" charset="0"/>
                <a:cs typeface="Times New Roman" panose="02020603050405020304" pitchFamily="18" charset="0"/>
              </a:rPr>
              <a:t>User</a:t>
            </a:r>
          </a:p>
          <a:p>
            <a:pPr marL="154305" indent="0">
              <a:buNone/>
            </a:pPr>
            <a:r>
              <a:rPr lang="en-US" sz="2000" b="1" dirty="0">
                <a:latin typeface="Times New Roman" panose="02020603050405020304" pitchFamily="18" charset="0"/>
                <a:cs typeface="Times New Roman" panose="02020603050405020304" pitchFamily="18" charset="0"/>
              </a:rPr>
              <a:t>             </a:t>
            </a: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r>
              <a:rPr lang="en-US" sz="2000" b="1" dirty="0">
                <a:latin typeface="Times New Roman" panose="02020603050405020304" pitchFamily="18" charset="0"/>
                <a:cs typeface="Times New Roman" panose="02020603050405020304" pitchFamily="18" charset="0"/>
              </a:rPr>
              <a:t>                                </a:t>
            </a:r>
          </a:p>
          <a:p>
            <a:pPr marL="154305" indent="0">
              <a:buNone/>
            </a:pPr>
            <a:r>
              <a:rPr lang="en-US" sz="2000" b="1"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Activity Diagram for User module</a:t>
            </a:r>
          </a:p>
          <a:p>
            <a:pPr marL="154305" indent="0">
              <a:buNone/>
            </a:pPr>
            <a:r>
              <a:rPr lang="en-US" sz="2000" b="1" dirty="0">
                <a:latin typeface="Times New Roman" panose="02020603050405020304" pitchFamily="18" charset="0"/>
                <a:cs typeface="Times New Roman" panose="02020603050405020304" pitchFamily="18" charset="0"/>
              </a:rPr>
              <a:t>         </a:t>
            </a:r>
            <a:endParaRPr lang="en-IN" sz="20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DA694C84-4BCE-4B7E-927E-107D973E5F34}"/>
              </a:ext>
            </a:extLst>
          </p:cNvPr>
          <p:cNvPicPr>
            <a:picLocks noChangeAspect="1"/>
          </p:cNvPicPr>
          <p:nvPr/>
        </p:nvPicPr>
        <p:blipFill>
          <a:blip r:embed="rId2"/>
          <a:stretch>
            <a:fillRect/>
          </a:stretch>
        </p:blipFill>
        <p:spPr>
          <a:xfrm>
            <a:off x="763572" y="754144"/>
            <a:ext cx="7777114" cy="5476973"/>
          </a:xfrm>
          <a:prstGeom prst="rect">
            <a:avLst/>
          </a:prstGeom>
        </p:spPr>
      </p:pic>
    </p:spTree>
    <p:extLst>
      <p:ext uri="{BB962C8B-B14F-4D97-AF65-F5344CB8AC3E}">
        <p14:creationId xmlns:p14="http://schemas.microsoft.com/office/powerpoint/2010/main" val="380207077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C707861-4CC7-4FC3-B23F-5CFB3CCE315F}"/>
              </a:ext>
            </a:extLst>
          </p:cNvPr>
          <p:cNvSpPr>
            <a:spLocks noGrp="1"/>
          </p:cNvSpPr>
          <p:nvPr>
            <p:ph type="body" idx="1"/>
          </p:nvPr>
        </p:nvSpPr>
        <p:spPr>
          <a:xfrm>
            <a:off x="457200" y="395925"/>
            <a:ext cx="8229600" cy="6315959"/>
          </a:xfrm>
        </p:spPr>
        <p:txBody>
          <a:bodyPr/>
          <a:lstStyle/>
          <a:p>
            <a:r>
              <a:rPr lang="en-US" sz="2000" b="1" dirty="0">
                <a:latin typeface="Times New Roman" panose="02020603050405020304" pitchFamily="18" charset="0"/>
                <a:cs typeface="Times New Roman" panose="02020603050405020304" pitchFamily="18" charset="0"/>
              </a:rPr>
              <a:t>Admin</a:t>
            </a:r>
          </a:p>
          <a:p>
            <a:pPr marL="154305" indent="0">
              <a:buNone/>
            </a:pPr>
            <a:r>
              <a:rPr lang="en-US" sz="2000" b="1" dirty="0">
                <a:latin typeface="Times New Roman" panose="02020603050405020304" pitchFamily="18" charset="0"/>
                <a:cs typeface="Times New Roman" panose="02020603050405020304" pitchFamily="18" charset="0"/>
              </a:rPr>
              <a:t>      </a:t>
            </a: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r>
              <a:rPr lang="en-US" sz="2000" b="1" dirty="0">
                <a:latin typeface="Times New Roman" panose="02020603050405020304" pitchFamily="18" charset="0"/>
                <a:cs typeface="Times New Roman" panose="02020603050405020304" pitchFamily="18" charset="0"/>
              </a:rPr>
              <a:t>                                    </a:t>
            </a:r>
          </a:p>
          <a:p>
            <a:pPr marL="154305" indent="0">
              <a:buNone/>
            </a:pPr>
            <a:r>
              <a:rPr lang="en-US" sz="2000" b="1"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Use Case Diagram for Admin module</a:t>
            </a:r>
          </a:p>
          <a:p>
            <a:pPr marL="154305" indent="0">
              <a:buNone/>
            </a:pPr>
            <a:endParaRPr lang="en-US" sz="2000" b="1" dirty="0">
              <a:latin typeface="Times New Roman" panose="02020603050405020304" pitchFamily="18" charset="0"/>
              <a:cs typeface="Times New Roman" panose="02020603050405020304" pitchFamily="18" charset="0"/>
            </a:endParaRPr>
          </a:p>
          <a:p>
            <a:pPr marL="154305" indent="0">
              <a:buNone/>
            </a:pPr>
            <a:endParaRPr lang="en-IN" sz="20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EF6D9BC-69D0-46AB-A2AA-C67E007E46FB}"/>
              </a:ext>
            </a:extLst>
          </p:cNvPr>
          <p:cNvPicPr>
            <a:picLocks noChangeAspect="1"/>
          </p:cNvPicPr>
          <p:nvPr/>
        </p:nvPicPr>
        <p:blipFill rotWithShape="1">
          <a:blip r:embed="rId2"/>
          <a:srcRect l="28866" t="24204" r="31546" b="12016"/>
          <a:stretch/>
        </p:blipFill>
        <p:spPr>
          <a:xfrm>
            <a:off x="603315" y="914400"/>
            <a:ext cx="8083485" cy="4986779"/>
          </a:xfrm>
          <a:prstGeom prst="rect">
            <a:avLst/>
          </a:prstGeom>
        </p:spPr>
      </p:pic>
    </p:spTree>
    <p:extLst>
      <p:ext uri="{BB962C8B-B14F-4D97-AF65-F5344CB8AC3E}">
        <p14:creationId xmlns:p14="http://schemas.microsoft.com/office/powerpoint/2010/main" val="155412593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593F0AD-0558-4C03-86DD-82325A722A1F}"/>
              </a:ext>
            </a:extLst>
          </p:cNvPr>
          <p:cNvSpPr>
            <a:spLocks noGrp="1"/>
          </p:cNvSpPr>
          <p:nvPr>
            <p:ph type="body" idx="1"/>
          </p:nvPr>
        </p:nvSpPr>
        <p:spPr>
          <a:xfrm>
            <a:off x="457200" y="405353"/>
            <a:ext cx="8229600" cy="6202837"/>
          </a:xfrm>
        </p:spPr>
        <p:txBody>
          <a:bodyPr/>
          <a:lstStyle/>
          <a:p>
            <a:r>
              <a:rPr lang="en-IN" sz="2000" b="1" dirty="0">
                <a:latin typeface="Times New Roman" panose="02020603050405020304" pitchFamily="18" charset="0"/>
                <a:cs typeface="Times New Roman" panose="02020603050405020304" pitchFamily="18" charset="0"/>
              </a:rPr>
              <a:t>User</a:t>
            </a: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pPr marL="154305" indent="0">
              <a:buNone/>
            </a:pPr>
            <a:r>
              <a:rPr lang="en-IN" sz="2000" b="1" dirty="0">
                <a:latin typeface="Times New Roman" panose="02020603050405020304" pitchFamily="18" charset="0"/>
                <a:cs typeface="Times New Roman" panose="02020603050405020304" pitchFamily="18" charset="0"/>
              </a:rPr>
              <a:t>                                  </a:t>
            </a:r>
          </a:p>
          <a:p>
            <a:pPr marL="154305" indent="0">
              <a:buNone/>
            </a:pPr>
            <a:endParaRPr lang="en-IN" sz="2000" b="1" dirty="0">
              <a:latin typeface="Times New Roman" panose="02020603050405020304" pitchFamily="18" charset="0"/>
              <a:cs typeface="Times New Roman" panose="02020603050405020304" pitchFamily="18" charset="0"/>
            </a:endParaRPr>
          </a:p>
          <a:p>
            <a:pPr marL="154305" indent="0">
              <a:buNone/>
            </a:pPr>
            <a:r>
              <a:rPr lang="en-IN" sz="2000" dirty="0">
                <a:latin typeface="Times New Roman" panose="02020603050405020304" pitchFamily="18" charset="0"/>
                <a:cs typeface="Times New Roman" panose="02020603050405020304" pitchFamily="18" charset="0"/>
              </a:rPr>
              <a:t>		       Use Case Diagram for User module</a:t>
            </a:r>
          </a:p>
          <a:p>
            <a:pPr marL="154305" indent="0">
              <a:buNone/>
            </a:pPr>
            <a:endParaRPr lang="en-IN" sz="2000" b="1" dirty="0">
              <a:latin typeface="Times New Roman" panose="02020603050405020304" pitchFamily="18" charset="0"/>
              <a:cs typeface="Times New Roman" panose="02020603050405020304" pitchFamily="18" charset="0"/>
            </a:endParaRPr>
          </a:p>
          <a:p>
            <a:endParaRPr lang="en-IN" sz="2000" b="1" dirty="0">
              <a:latin typeface="Times New Roman" panose="02020603050405020304" pitchFamily="18" charset="0"/>
              <a:cs typeface="Times New Roman" panose="02020603050405020304" pitchFamily="18" charset="0"/>
            </a:endParaRPr>
          </a:p>
          <a:p>
            <a:pPr marL="154305" indent="0">
              <a:buNone/>
            </a:pPr>
            <a:r>
              <a:rPr lang="en-IN" dirty="0"/>
              <a:t>       </a:t>
            </a:r>
          </a:p>
        </p:txBody>
      </p:sp>
      <p:pic>
        <p:nvPicPr>
          <p:cNvPr id="5" name="Picture 4">
            <a:extLst>
              <a:ext uri="{FF2B5EF4-FFF2-40B4-BE49-F238E27FC236}">
                <a16:creationId xmlns:a16="http://schemas.microsoft.com/office/drawing/2014/main" id="{34FEA278-AD84-4B3B-8B24-C21EDE26AF19}"/>
              </a:ext>
            </a:extLst>
          </p:cNvPr>
          <p:cNvPicPr>
            <a:picLocks noChangeAspect="1"/>
          </p:cNvPicPr>
          <p:nvPr/>
        </p:nvPicPr>
        <p:blipFill rotWithShape="1">
          <a:blip r:embed="rId2"/>
          <a:srcRect l="31753" t="22371" r="28350" b="16965"/>
          <a:stretch/>
        </p:blipFill>
        <p:spPr>
          <a:xfrm>
            <a:off x="716437" y="857838"/>
            <a:ext cx="7748833" cy="4958499"/>
          </a:xfrm>
          <a:prstGeom prst="rect">
            <a:avLst/>
          </a:prstGeom>
        </p:spPr>
      </p:pic>
    </p:spTree>
    <p:extLst>
      <p:ext uri="{BB962C8B-B14F-4D97-AF65-F5344CB8AC3E}">
        <p14:creationId xmlns:p14="http://schemas.microsoft.com/office/powerpoint/2010/main" val="125756853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4D432-EBEA-41D4-82DF-07B0158AB173}"/>
              </a:ext>
            </a:extLst>
          </p:cNvPr>
          <p:cNvSpPr>
            <a:spLocks noGrp="1"/>
          </p:cNvSpPr>
          <p:nvPr>
            <p:ph type="title"/>
          </p:nvPr>
        </p:nvSpPr>
        <p:spPr/>
        <p:txBody>
          <a:bodyPr/>
          <a:lstStyle/>
          <a:p>
            <a:r>
              <a:rPr lang="en-US" dirty="0"/>
              <a:t>Implementation</a:t>
            </a:r>
            <a:endParaRPr lang="en-IN" dirty="0"/>
          </a:p>
        </p:txBody>
      </p:sp>
      <p:sp>
        <p:nvSpPr>
          <p:cNvPr id="3" name="Text Placeholder 2">
            <a:extLst>
              <a:ext uri="{FF2B5EF4-FFF2-40B4-BE49-F238E27FC236}">
                <a16:creationId xmlns:a16="http://schemas.microsoft.com/office/drawing/2014/main" id="{C8B73BA3-5306-44DF-9371-E2012B69104D}"/>
              </a:ext>
            </a:extLst>
          </p:cNvPr>
          <p:cNvSpPr>
            <a:spLocks noGrp="1"/>
          </p:cNvSpPr>
          <p:nvPr>
            <p:ph type="body" idx="1"/>
          </p:nvPr>
        </p:nvSpPr>
        <p:spPr/>
        <p:txBody>
          <a:bodyPr/>
          <a:lstStyle/>
          <a:p>
            <a:r>
              <a:rPr lang="en-US" sz="2400" b="1" dirty="0">
                <a:latin typeface="Times New Roman" panose="02020603050405020304" pitchFamily="18" charset="0"/>
                <a:cs typeface="Times New Roman" panose="02020603050405020304" pitchFamily="18" charset="0"/>
              </a:rPr>
              <a:t>Admin</a:t>
            </a:r>
          </a:p>
          <a:p>
            <a:pPr lvl="1">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User Details  </a:t>
            </a:r>
          </a:p>
          <a:p>
            <a:pPr lvl="1">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Upload Document</a:t>
            </a:r>
          </a:p>
          <a:p>
            <a:pPr lvl="1">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View Document</a:t>
            </a:r>
          </a:p>
          <a:p>
            <a:pPr lvl="1">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Attack Details</a:t>
            </a:r>
          </a:p>
          <a:p>
            <a:pPr lvl="1">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Graphical analysis </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955367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6FEE775-6256-4BC0-85EE-9B85E1A664EB}"/>
              </a:ext>
            </a:extLst>
          </p:cNvPr>
          <p:cNvSpPr>
            <a:spLocks noGrp="1"/>
          </p:cNvSpPr>
          <p:nvPr>
            <p:ph type="body" idx="1"/>
          </p:nvPr>
        </p:nvSpPr>
        <p:spPr>
          <a:xfrm>
            <a:off x="457200" y="697584"/>
            <a:ext cx="8229600" cy="5433341"/>
          </a:xfrm>
        </p:spPr>
        <p:txBody>
          <a:bodyPr/>
          <a:lstStyle/>
          <a:p>
            <a:pPr>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User</a:t>
            </a:r>
            <a:endParaRPr lang="en-IN" sz="2400" b="1"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File View</a:t>
            </a:r>
          </a:p>
          <a:p>
            <a:pPr lvl="1">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File Download</a:t>
            </a:r>
          </a:p>
        </p:txBody>
      </p:sp>
    </p:spTree>
    <p:extLst>
      <p:ext uri="{BB962C8B-B14F-4D97-AF65-F5344CB8AC3E}">
        <p14:creationId xmlns:p14="http://schemas.microsoft.com/office/powerpoint/2010/main" val="199868367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4D440-3AAB-4AA5-ADCB-B1589D91A25C}"/>
              </a:ext>
            </a:extLst>
          </p:cNvPr>
          <p:cNvSpPr>
            <a:spLocks noGrp="1"/>
          </p:cNvSpPr>
          <p:nvPr>
            <p:ph type="title"/>
          </p:nvPr>
        </p:nvSpPr>
        <p:spPr/>
        <p:txBody>
          <a:bodyPr/>
          <a:lstStyle/>
          <a:p>
            <a:r>
              <a:rPr lang="en-US" dirty="0"/>
              <a:t>Execution and Results</a:t>
            </a:r>
            <a:endParaRPr lang="en-IN" dirty="0"/>
          </a:p>
        </p:txBody>
      </p:sp>
      <p:sp>
        <p:nvSpPr>
          <p:cNvPr id="3" name="Text Placeholder 2">
            <a:extLst>
              <a:ext uri="{FF2B5EF4-FFF2-40B4-BE49-F238E27FC236}">
                <a16:creationId xmlns:a16="http://schemas.microsoft.com/office/drawing/2014/main" id="{9C6EF1D4-9BDE-44A1-B4DC-A2572C5637C3}"/>
              </a:ext>
            </a:extLst>
          </p:cNvPr>
          <p:cNvSpPr>
            <a:spLocks noGrp="1"/>
          </p:cNvSpPr>
          <p:nvPr>
            <p:ph type="body" idx="1"/>
          </p:nvPr>
        </p:nvSpPr>
        <p:spPr/>
        <p:txBody>
          <a:bodyPr/>
          <a:lstStyle/>
          <a:p>
            <a:r>
              <a:rPr lang="en-US" dirty="0">
                <a:latin typeface="Times New Roman" panose="02020603050405020304" pitchFamily="18" charset="0"/>
                <a:cs typeface="Times New Roman" panose="02020603050405020304" pitchFamily="18" charset="0"/>
              </a:rPr>
              <a:t>To run project type following command</a:t>
            </a:r>
          </a:p>
          <a:p>
            <a:pPr marL="154305" indent="0">
              <a:buNone/>
            </a:pPr>
            <a:r>
              <a:rPr lang="en-US" dirty="0">
                <a:latin typeface="Times New Roman" panose="02020603050405020304" pitchFamily="18" charset="0"/>
                <a:cs typeface="Times New Roman" panose="02020603050405020304" pitchFamily="18" charset="0"/>
              </a:rPr>
              <a:t>           “python manage.py </a:t>
            </a:r>
            <a:r>
              <a:rPr lang="en-US" dirty="0" err="1">
                <a:latin typeface="Times New Roman" panose="02020603050405020304" pitchFamily="18" charset="0"/>
                <a:cs typeface="Times New Roman" panose="02020603050405020304" pitchFamily="18" charset="0"/>
              </a:rPr>
              <a:t>runserver</a:t>
            </a: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786447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9DD2E-1B7C-4050-A84D-7C0047B01500}"/>
              </a:ext>
            </a:extLst>
          </p:cNvPr>
          <p:cNvSpPr>
            <a:spLocks noGrp="1"/>
          </p:cNvSpPr>
          <p:nvPr>
            <p:ph type="title"/>
          </p:nvPr>
        </p:nvSpPr>
        <p:spPr/>
        <p:txBody>
          <a:bodyPr/>
          <a:lstStyle/>
          <a:p>
            <a:r>
              <a:rPr lang="en-US" dirty="0"/>
              <a:t>Questions from review-1</a:t>
            </a:r>
          </a:p>
        </p:txBody>
      </p:sp>
      <p:sp>
        <p:nvSpPr>
          <p:cNvPr id="3" name="Text Placeholder 2">
            <a:extLst>
              <a:ext uri="{FF2B5EF4-FFF2-40B4-BE49-F238E27FC236}">
                <a16:creationId xmlns:a16="http://schemas.microsoft.com/office/drawing/2014/main" id="{753692BB-7FCB-480C-A158-14F41AB35491}"/>
              </a:ext>
            </a:extLst>
          </p:cNvPr>
          <p:cNvSpPr>
            <a:spLocks noGrp="1"/>
          </p:cNvSpPr>
          <p:nvPr>
            <p:ph type="body" idx="1"/>
          </p:nvPr>
        </p:nvSpPr>
        <p:spPr/>
        <p:txBody>
          <a:bodyPr/>
          <a:lstStyle/>
          <a:p>
            <a:r>
              <a:rPr lang="en-US" sz="2500" dirty="0">
                <a:latin typeface="Times New Roman" panose="02020603050405020304" pitchFamily="18" charset="0"/>
                <a:cs typeface="Times New Roman" panose="02020603050405020304" pitchFamily="18" charset="0"/>
              </a:rPr>
              <a:t>What are the existing systems?</a:t>
            </a:r>
          </a:p>
          <a:p>
            <a:r>
              <a:rPr lang="en-US" sz="2500" dirty="0">
                <a:latin typeface="Times New Roman" panose="02020603050405020304" pitchFamily="18" charset="0"/>
                <a:cs typeface="Times New Roman" panose="02020603050405020304" pitchFamily="18" charset="0"/>
              </a:rPr>
              <a:t>What is the problem flow of your project?</a:t>
            </a:r>
          </a:p>
          <a:p>
            <a:r>
              <a:rPr lang="en-US" sz="2500" dirty="0">
                <a:latin typeface="Times New Roman" panose="02020603050405020304" pitchFamily="18" charset="0"/>
                <a:cs typeface="Times New Roman" panose="02020603050405020304" pitchFamily="18" charset="0"/>
              </a:rPr>
              <a:t>What is the difference between analytics and analysis?</a:t>
            </a:r>
          </a:p>
        </p:txBody>
      </p:sp>
    </p:spTree>
    <p:extLst>
      <p:ext uri="{BB962C8B-B14F-4D97-AF65-F5344CB8AC3E}">
        <p14:creationId xmlns:p14="http://schemas.microsoft.com/office/powerpoint/2010/main" val="187828661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DB1B2-241C-48B5-BE16-77D05245781F}"/>
              </a:ext>
            </a:extLst>
          </p:cNvPr>
          <p:cNvSpPr>
            <a:spLocks noGrp="1"/>
          </p:cNvSpPr>
          <p:nvPr>
            <p:ph type="title"/>
          </p:nvPr>
        </p:nvSpPr>
        <p:spPr>
          <a:xfrm>
            <a:off x="457200" y="277813"/>
            <a:ext cx="8229600" cy="542319"/>
          </a:xfrm>
        </p:spPr>
        <p:txBody>
          <a:bodyPr/>
          <a:lstStyle/>
          <a:p>
            <a:r>
              <a:rPr lang="en-US" dirty="0"/>
              <a:t>Results</a:t>
            </a:r>
            <a:endParaRPr lang="en-IN" dirty="0"/>
          </a:p>
        </p:txBody>
      </p:sp>
      <p:sp>
        <p:nvSpPr>
          <p:cNvPr id="3" name="Text Placeholder 2">
            <a:extLst>
              <a:ext uri="{FF2B5EF4-FFF2-40B4-BE49-F238E27FC236}">
                <a16:creationId xmlns:a16="http://schemas.microsoft.com/office/drawing/2014/main" id="{A1DECA19-2183-4C08-BE53-8A91BE3667BC}"/>
              </a:ext>
            </a:extLst>
          </p:cNvPr>
          <p:cNvSpPr>
            <a:spLocks noGrp="1"/>
          </p:cNvSpPr>
          <p:nvPr>
            <p:ph type="body" idx="1"/>
          </p:nvPr>
        </p:nvSpPr>
        <p:spPr>
          <a:xfrm>
            <a:off x="457200" y="980388"/>
            <a:ext cx="8229600" cy="5150537"/>
          </a:xfrm>
        </p:spPr>
        <p:txBody>
          <a:bodyPr/>
          <a:lstStyle/>
          <a:p>
            <a:r>
              <a:rPr lang="en-US" sz="2500" b="1" dirty="0">
                <a:latin typeface="Times New Roman" panose="02020603050405020304" pitchFamily="18" charset="0"/>
                <a:cs typeface="Times New Roman" panose="02020603050405020304" pitchFamily="18" charset="0"/>
              </a:rPr>
              <a:t>Admin module</a:t>
            </a:r>
          </a:p>
          <a:p>
            <a:pPr marL="154305" indent="0">
              <a:buNone/>
            </a:pPr>
            <a:endParaRPr lang="en-IN" dirty="0"/>
          </a:p>
        </p:txBody>
      </p:sp>
      <p:pic>
        <p:nvPicPr>
          <p:cNvPr id="5" name="Picture 4">
            <a:extLst>
              <a:ext uri="{FF2B5EF4-FFF2-40B4-BE49-F238E27FC236}">
                <a16:creationId xmlns:a16="http://schemas.microsoft.com/office/drawing/2014/main" id="{0E3B1CA2-4512-4BDA-BF89-21BFF58C50AF}"/>
              </a:ext>
            </a:extLst>
          </p:cNvPr>
          <p:cNvPicPr>
            <a:picLocks noChangeAspect="1"/>
          </p:cNvPicPr>
          <p:nvPr/>
        </p:nvPicPr>
        <p:blipFill>
          <a:blip r:embed="rId2"/>
          <a:stretch>
            <a:fillRect/>
          </a:stretch>
        </p:blipFill>
        <p:spPr>
          <a:xfrm>
            <a:off x="725864" y="1583702"/>
            <a:ext cx="7960936" cy="4637989"/>
          </a:xfrm>
          <a:prstGeom prst="rect">
            <a:avLst/>
          </a:prstGeom>
        </p:spPr>
      </p:pic>
    </p:spTree>
    <p:extLst>
      <p:ext uri="{BB962C8B-B14F-4D97-AF65-F5344CB8AC3E}">
        <p14:creationId xmlns:p14="http://schemas.microsoft.com/office/powerpoint/2010/main" val="367321442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9C892CE-C074-43F7-80A9-263DC7D13D86}"/>
              </a:ext>
            </a:extLst>
          </p:cNvPr>
          <p:cNvSpPr>
            <a:spLocks noGrp="1"/>
          </p:cNvSpPr>
          <p:nvPr>
            <p:ph type="body" idx="1"/>
          </p:nvPr>
        </p:nvSpPr>
        <p:spPr>
          <a:xfrm>
            <a:off x="457200" y="197964"/>
            <a:ext cx="8229600" cy="5932962"/>
          </a:xfrm>
        </p:spPr>
        <p:txBody>
          <a:bodyPr/>
          <a:lstStyle/>
          <a:p>
            <a:endParaRPr lang="en-IN" dirty="0"/>
          </a:p>
        </p:txBody>
      </p:sp>
      <p:pic>
        <p:nvPicPr>
          <p:cNvPr id="4" name="Picture 3">
            <a:extLst>
              <a:ext uri="{FF2B5EF4-FFF2-40B4-BE49-F238E27FC236}">
                <a16:creationId xmlns:a16="http://schemas.microsoft.com/office/drawing/2014/main" id="{1441B90A-5CE5-46A8-9046-72CD9B6525B3}"/>
              </a:ext>
            </a:extLst>
          </p:cNvPr>
          <p:cNvPicPr>
            <a:picLocks noChangeAspect="1"/>
          </p:cNvPicPr>
          <p:nvPr/>
        </p:nvPicPr>
        <p:blipFill rotWithShape="1">
          <a:blip r:embed="rId2"/>
          <a:srcRect t="3918" b="3448"/>
          <a:stretch/>
        </p:blipFill>
        <p:spPr>
          <a:xfrm>
            <a:off x="457200" y="378824"/>
            <a:ext cx="8229600" cy="5571241"/>
          </a:xfrm>
          <a:prstGeom prst="rect">
            <a:avLst/>
          </a:prstGeom>
        </p:spPr>
      </p:pic>
    </p:spTree>
    <p:extLst>
      <p:ext uri="{BB962C8B-B14F-4D97-AF65-F5344CB8AC3E}">
        <p14:creationId xmlns:p14="http://schemas.microsoft.com/office/powerpoint/2010/main" val="384831395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D996983-38C8-46B8-BF6E-59FCF19C0200}"/>
              </a:ext>
            </a:extLst>
          </p:cNvPr>
          <p:cNvSpPr>
            <a:spLocks noGrp="1"/>
          </p:cNvSpPr>
          <p:nvPr>
            <p:ph type="body" idx="1"/>
          </p:nvPr>
        </p:nvSpPr>
        <p:spPr>
          <a:xfrm>
            <a:off x="457200" y="254524"/>
            <a:ext cx="8229600" cy="5876401"/>
          </a:xfrm>
        </p:spPr>
        <p:txBody>
          <a:bodyPr/>
          <a:lstStyle/>
          <a:p>
            <a:endParaRPr lang="en-IN" dirty="0"/>
          </a:p>
        </p:txBody>
      </p:sp>
      <p:pic>
        <p:nvPicPr>
          <p:cNvPr id="4" name="Picture 3">
            <a:extLst>
              <a:ext uri="{FF2B5EF4-FFF2-40B4-BE49-F238E27FC236}">
                <a16:creationId xmlns:a16="http://schemas.microsoft.com/office/drawing/2014/main" id="{AB9D747A-7923-4AD3-A6DC-748FB32B6070}"/>
              </a:ext>
            </a:extLst>
          </p:cNvPr>
          <p:cNvPicPr>
            <a:picLocks noChangeAspect="1"/>
          </p:cNvPicPr>
          <p:nvPr/>
        </p:nvPicPr>
        <p:blipFill>
          <a:blip r:embed="rId2"/>
          <a:stretch>
            <a:fillRect/>
          </a:stretch>
        </p:blipFill>
        <p:spPr>
          <a:xfrm>
            <a:off x="527901" y="254523"/>
            <a:ext cx="8158900" cy="5876401"/>
          </a:xfrm>
          <a:prstGeom prst="rect">
            <a:avLst/>
          </a:prstGeom>
        </p:spPr>
      </p:pic>
    </p:spTree>
    <p:extLst>
      <p:ext uri="{BB962C8B-B14F-4D97-AF65-F5344CB8AC3E}">
        <p14:creationId xmlns:p14="http://schemas.microsoft.com/office/powerpoint/2010/main" val="97685989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569C99-ABB6-405D-9BA3-303B68197326}"/>
              </a:ext>
            </a:extLst>
          </p:cNvPr>
          <p:cNvPicPr>
            <a:picLocks noChangeAspect="1"/>
          </p:cNvPicPr>
          <p:nvPr/>
        </p:nvPicPr>
        <p:blipFill>
          <a:blip r:embed="rId2"/>
          <a:stretch>
            <a:fillRect/>
          </a:stretch>
        </p:blipFill>
        <p:spPr>
          <a:xfrm>
            <a:off x="395925" y="292231"/>
            <a:ext cx="8371003" cy="5910606"/>
          </a:xfrm>
          <a:prstGeom prst="rect">
            <a:avLst/>
          </a:prstGeom>
        </p:spPr>
      </p:pic>
    </p:spTree>
    <p:extLst>
      <p:ext uri="{BB962C8B-B14F-4D97-AF65-F5344CB8AC3E}">
        <p14:creationId xmlns:p14="http://schemas.microsoft.com/office/powerpoint/2010/main" val="160861849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EA694CA-5E77-4B62-8A2C-97E9EAC2792F}"/>
              </a:ext>
            </a:extLst>
          </p:cNvPr>
          <p:cNvSpPr>
            <a:spLocks noGrp="1"/>
          </p:cNvSpPr>
          <p:nvPr>
            <p:ph type="body" idx="1"/>
          </p:nvPr>
        </p:nvSpPr>
        <p:spPr/>
        <p:txBody>
          <a:bodyPr/>
          <a:lstStyle/>
          <a:p>
            <a:endParaRPr lang="en-IN" dirty="0"/>
          </a:p>
        </p:txBody>
      </p:sp>
      <p:pic>
        <p:nvPicPr>
          <p:cNvPr id="4" name="Picture 3">
            <a:extLst>
              <a:ext uri="{FF2B5EF4-FFF2-40B4-BE49-F238E27FC236}">
                <a16:creationId xmlns:a16="http://schemas.microsoft.com/office/drawing/2014/main" id="{56BD6316-0A90-4416-AC0C-A42B8D0FACA0}"/>
              </a:ext>
            </a:extLst>
          </p:cNvPr>
          <p:cNvPicPr>
            <a:picLocks noChangeAspect="1"/>
          </p:cNvPicPr>
          <p:nvPr/>
        </p:nvPicPr>
        <p:blipFill>
          <a:blip r:embed="rId2"/>
          <a:stretch>
            <a:fillRect/>
          </a:stretch>
        </p:blipFill>
        <p:spPr>
          <a:xfrm>
            <a:off x="339365" y="556181"/>
            <a:ext cx="8415776" cy="5594569"/>
          </a:xfrm>
          <a:prstGeom prst="rect">
            <a:avLst/>
          </a:prstGeom>
        </p:spPr>
      </p:pic>
    </p:spTree>
    <p:extLst>
      <p:ext uri="{BB962C8B-B14F-4D97-AF65-F5344CB8AC3E}">
        <p14:creationId xmlns:p14="http://schemas.microsoft.com/office/powerpoint/2010/main" val="337149535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16AAF-2AFA-49ED-81F4-41346B68D3A1}"/>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A25BD7BF-9007-4C28-ACE8-B4DE6738AF6E}"/>
              </a:ext>
            </a:extLst>
          </p:cNvPr>
          <p:cNvSpPr>
            <a:spLocks noGrp="1"/>
          </p:cNvSpPr>
          <p:nvPr>
            <p:ph type="body" idx="1"/>
          </p:nvPr>
        </p:nvSpPr>
        <p:spPr/>
        <p:txBody>
          <a:bodyPr/>
          <a:lstStyle/>
          <a:p>
            <a:endParaRPr lang="en-IN" dirty="0"/>
          </a:p>
        </p:txBody>
      </p:sp>
      <p:pic>
        <p:nvPicPr>
          <p:cNvPr id="4" name="Picture 3">
            <a:extLst>
              <a:ext uri="{FF2B5EF4-FFF2-40B4-BE49-F238E27FC236}">
                <a16:creationId xmlns:a16="http://schemas.microsoft.com/office/drawing/2014/main" id="{D6105044-8108-4F5E-A77B-178F5214297C}"/>
              </a:ext>
            </a:extLst>
          </p:cNvPr>
          <p:cNvPicPr>
            <a:picLocks noChangeAspect="1"/>
          </p:cNvPicPr>
          <p:nvPr/>
        </p:nvPicPr>
        <p:blipFill>
          <a:blip r:embed="rId2"/>
          <a:stretch>
            <a:fillRect/>
          </a:stretch>
        </p:blipFill>
        <p:spPr>
          <a:xfrm>
            <a:off x="367645" y="277814"/>
            <a:ext cx="8319156" cy="5853112"/>
          </a:xfrm>
          <a:prstGeom prst="rect">
            <a:avLst/>
          </a:prstGeom>
        </p:spPr>
      </p:pic>
    </p:spTree>
    <p:extLst>
      <p:ext uri="{BB962C8B-B14F-4D97-AF65-F5344CB8AC3E}">
        <p14:creationId xmlns:p14="http://schemas.microsoft.com/office/powerpoint/2010/main" val="40050887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96337-0320-4C3E-9ACD-02291B768220}"/>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5ECE79DB-3FF1-47B2-B4A4-2EC9F3AE0DD4}"/>
              </a:ext>
            </a:extLst>
          </p:cNvPr>
          <p:cNvSpPr>
            <a:spLocks noGrp="1"/>
          </p:cNvSpPr>
          <p:nvPr>
            <p:ph type="body" idx="1"/>
          </p:nvPr>
        </p:nvSpPr>
        <p:spPr/>
        <p:txBody>
          <a:bodyPr/>
          <a:lstStyle/>
          <a:p>
            <a:endParaRPr lang="en-IN" dirty="0"/>
          </a:p>
        </p:txBody>
      </p:sp>
      <p:pic>
        <p:nvPicPr>
          <p:cNvPr id="4" name="Picture 3">
            <a:extLst>
              <a:ext uri="{FF2B5EF4-FFF2-40B4-BE49-F238E27FC236}">
                <a16:creationId xmlns:a16="http://schemas.microsoft.com/office/drawing/2014/main" id="{5F754F7F-EFC1-4EF4-8CFE-F709B98631A3}"/>
              </a:ext>
            </a:extLst>
          </p:cNvPr>
          <p:cNvPicPr>
            <a:picLocks noChangeAspect="1"/>
          </p:cNvPicPr>
          <p:nvPr/>
        </p:nvPicPr>
        <p:blipFill>
          <a:blip r:embed="rId2"/>
          <a:stretch>
            <a:fillRect/>
          </a:stretch>
        </p:blipFill>
        <p:spPr>
          <a:xfrm>
            <a:off x="450000" y="277813"/>
            <a:ext cx="8229600" cy="6172937"/>
          </a:xfrm>
          <a:prstGeom prst="rect">
            <a:avLst/>
          </a:prstGeom>
        </p:spPr>
      </p:pic>
    </p:spTree>
    <p:extLst>
      <p:ext uri="{BB962C8B-B14F-4D97-AF65-F5344CB8AC3E}">
        <p14:creationId xmlns:p14="http://schemas.microsoft.com/office/powerpoint/2010/main" val="34035558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68E3DD4-F9D0-4FA8-8851-C25931C06F44}"/>
              </a:ext>
            </a:extLst>
          </p:cNvPr>
          <p:cNvSpPr>
            <a:spLocks noGrp="1"/>
          </p:cNvSpPr>
          <p:nvPr>
            <p:ph type="body" idx="1"/>
          </p:nvPr>
        </p:nvSpPr>
        <p:spPr>
          <a:xfrm>
            <a:off x="457200" y="235670"/>
            <a:ext cx="8229600" cy="5895255"/>
          </a:xfrm>
        </p:spPr>
        <p:txBody>
          <a:bodyPr/>
          <a:lstStyle/>
          <a:p>
            <a:r>
              <a:rPr lang="en-US" dirty="0">
                <a:latin typeface="Times New Roman" panose="02020603050405020304" pitchFamily="18" charset="0"/>
                <a:cs typeface="Times New Roman" panose="02020603050405020304" pitchFamily="18" charset="0"/>
              </a:rPr>
              <a:t>User</a:t>
            </a:r>
          </a:p>
          <a:p>
            <a:pPr marL="154305" indent="0">
              <a:buNone/>
            </a:pPr>
            <a:endParaRPr lang="en-IN" dirty="0"/>
          </a:p>
        </p:txBody>
      </p:sp>
      <p:pic>
        <p:nvPicPr>
          <p:cNvPr id="5" name="Picture 4">
            <a:extLst>
              <a:ext uri="{FF2B5EF4-FFF2-40B4-BE49-F238E27FC236}">
                <a16:creationId xmlns:a16="http://schemas.microsoft.com/office/drawing/2014/main" id="{E774F8FA-B6DB-46B7-8899-82618E42C9C2}"/>
              </a:ext>
            </a:extLst>
          </p:cNvPr>
          <p:cNvPicPr>
            <a:picLocks noChangeAspect="1"/>
          </p:cNvPicPr>
          <p:nvPr/>
        </p:nvPicPr>
        <p:blipFill>
          <a:blip r:embed="rId2"/>
          <a:stretch>
            <a:fillRect/>
          </a:stretch>
        </p:blipFill>
        <p:spPr>
          <a:xfrm>
            <a:off x="457200" y="857249"/>
            <a:ext cx="8413423" cy="5273675"/>
          </a:xfrm>
          <a:prstGeom prst="rect">
            <a:avLst/>
          </a:prstGeom>
        </p:spPr>
      </p:pic>
    </p:spTree>
    <p:extLst>
      <p:ext uri="{BB962C8B-B14F-4D97-AF65-F5344CB8AC3E}">
        <p14:creationId xmlns:p14="http://schemas.microsoft.com/office/powerpoint/2010/main" val="36787395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23A0C-0848-4E33-8D9A-976EAE2D5B59}"/>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10949A9A-772B-4E99-9AF8-F60754DDFA2C}"/>
              </a:ext>
            </a:extLst>
          </p:cNvPr>
          <p:cNvSpPr>
            <a:spLocks noGrp="1"/>
          </p:cNvSpPr>
          <p:nvPr>
            <p:ph type="body" idx="1"/>
          </p:nvPr>
        </p:nvSpPr>
        <p:spPr/>
        <p:txBody>
          <a:bodyPr/>
          <a:lstStyle/>
          <a:p>
            <a:endParaRPr lang="en-IN" dirty="0"/>
          </a:p>
        </p:txBody>
      </p:sp>
      <p:pic>
        <p:nvPicPr>
          <p:cNvPr id="4" name="Picture 3">
            <a:extLst>
              <a:ext uri="{FF2B5EF4-FFF2-40B4-BE49-F238E27FC236}">
                <a16:creationId xmlns:a16="http://schemas.microsoft.com/office/drawing/2014/main" id="{8CB17015-43C1-49CC-8F35-EA602B653872}"/>
              </a:ext>
            </a:extLst>
          </p:cNvPr>
          <p:cNvPicPr>
            <a:picLocks noChangeAspect="1"/>
          </p:cNvPicPr>
          <p:nvPr/>
        </p:nvPicPr>
        <p:blipFill>
          <a:blip r:embed="rId2"/>
          <a:stretch>
            <a:fillRect/>
          </a:stretch>
        </p:blipFill>
        <p:spPr>
          <a:xfrm>
            <a:off x="150000" y="1007250"/>
            <a:ext cx="9144000" cy="5143500"/>
          </a:xfrm>
          <a:prstGeom prst="rect">
            <a:avLst/>
          </a:prstGeom>
        </p:spPr>
      </p:pic>
    </p:spTree>
    <p:extLst>
      <p:ext uri="{BB962C8B-B14F-4D97-AF65-F5344CB8AC3E}">
        <p14:creationId xmlns:p14="http://schemas.microsoft.com/office/powerpoint/2010/main" val="338625837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3E6FD9-6F90-4213-8CCB-5D39F4CB8292}"/>
              </a:ext>
            </a:extLst>
          </p:cNvPr>
          <p:cNvSpPr>
            <a:spLocks noGrp="1"/>
          </p:cNvSpPr>
          <p:nvPr>
            <p:ph type="body" idx="1"/>
          </p:nvPr>
        </p:nvSpPr>
        <p:spPr/>
        <p:txBody>
          <a:bodyPr/>
          <a:lstStyle/>
          <a:p>
            <a:endParaRPr lang="en-IN" dirty="0"/>
          </a:p>
        </p:txBody>
      </p:sp>
      <p:pic>
        <p:nvPicPr>
          <p:cNvPr id="4" name="Picture 3">
            <a:extLst>
              <a:ext uri="{FF2B5EF4-FFF2-40B4-BE49-F238E27FC236}">
                <a16:creationId xmlns:a16="http://schemas.microsoft.com/office/drawing/2014/main" id="{8A82DCC9-9410-4097-85D6-284492BCE506}"/>
              </a:ext>
            </a:extLst>
          </p:cNvPr>
          <p:cNvPicPr>
            <a:picLocks noChangeAspect="1"/>
          </p:cNvPicPr>
          <p:nvPr/>
        </p:nvPicPr>
        <p:blipFill>
          <a:blip r:embed="rId2"/>
          <a:stretch>
            <a:fillRect/>
          </a:stretch>
        </p:blipFill>
        <p:spPr>
          <a:xfrm>
            <a:off x="367645" y="277813"/>
            <a:ext cx="8229600" cy="5925024"/>
          </a:xfrm>
          <a:prstGeom prst="rect">
            <a:avLst/>
          </a:prstGeom>
        </p:spPr>
      </p:pic>
    </p:spTree>
    <p:extLst>
      <p:ext uri="{BB962C8B-B14F-4D97-AF65-F5344CB8AC3E}">
        <p14:creationId xmlns:p14="http://schemas.microsoft.com/office/powerpoint/2010/main" val="104284435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AADC7-D26A-4F83-AA0A-2D1953F86FF8}"/>
              </a:ext>
            </a:extLst>
          </p:cNvPr>
          <p:cNvSpPr>
            <a:spLocks noGrp="1"/>
          </p:cNvSpPr>
          <p:nvPr>
            <p:ph type="title"/>
          </p:nvPr>
        </p:nvSpPr>
        <p:spPr/>
        <p:txBody>
          <a:bodyPr/>
          <a:lstStyle/>
          <a:p>
            <a:r>
              <a:rPr lang="en-IN" dirty="0"/>
              <a:t>Questions from review-2</a:t>
            </a:r>
          </a:p>
        </p:txBody>
      </p:sp>
      <p:sp>
        <p:nvSpPr>
          <p:cNvPr id="3" name="Text Placeholder 2">
            <a:extLst>
              <a:ext uri="{FF2B5EF4-FFF2-40B4-BE49-F238E27FC236}">
                <a16:creationId xmlns:a16="http://schemas.microsoft.com/office/drawing/2014/main" id="{F56F95DC-C36C-43B6-97B2-C88B8292658E}"/>
              </a:ext>
            </a:extLst>
          </p:cNvPr>
          <p:cNvSpPr>
            <a:spLocks noGrp="1"/>
          </p:cNvSpPr>
          <p:nvPr>
            <p:ph type="body" idx="1"/>
          </p:nvPr>
        </p:nvSpPr>
        <p:spPr/>
        <p:txBody>
          <a:bodyPr/>
          <a:lstStyle/>
          <a:p>
            <a:r>
              <a:rPr lang="en-IN" sz="2500" dirty="0">
                <a:latin typeface="Times New Roman" panose="02020603050405020304" pitchFamily="18" charset="0"/>
                <a:cs typeface="Times New Roman" panose="02020603050405020304" pitchFamily="18" charset="0"/>
              </a:rPr>
              <a:t>What is the input and what is the output of the project?</a:t>
            </a:r>
          </a:p>
          <a:p>
            <a:r>
              <a:rPr lang="en-IN" sz="2500" dirty="0">
                <a:latin typeface="Times New Roman" panose="02020603050405020304" pitchFamily="18" charset="0"/>
                <a:cs typeface="Times New Roman" panose="02020603050405020304" pitchFamily="18" charset="0"/>
              </a:rPr>
              <a:t>How you do the attack?</a:t>
            </a:r>
          </a:p>
        </p:txBody>
      </p:sp>
    </p:spTree>
    <p:extLst>
      <p:ext uri="{BB962C8B-B14F-4D97-AF65-F5344CB8AC3E}">
        <p14:creationId xmlns:p14="http://schemas.microsoft.com/office/powerpoint/2010/main" val="26710813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40018-3E2A-4395-A2C0-BC5200CECD4B}"/>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9B3652FD-4D32-4479-BE8A-095BEF66D598}"/>
              </a:ext>
            </a:extLst>
          </p:cNvPr>
          <p:cNvSpPr>
            <a:spLocks noGrp="1"/>
          </p:cNvSpPr>
          <p:nvPr>
            <p:ph type="body" idx="1"/>
          </p:nvPr>
        </p:nvSpPr>
        <p:spPr/>
        <p:txBody>
          <a:bodyPr/>
          <a:lstStyle/>
          <a:p>
            <a:endParaRPr lang="en-IN" dirty="0"/>
          </a:p>
        </p:txBody>
      </p:sp>
      <p:pic>
        <p:nvPicPr>
          <p:cNvPr id="4" name="Picture 3">
            <a:extLst>
              <a:ext uri="{FF2B5EF4-FFF2-40B4-BE49-F238E27FC236}">
                <a16:creationId xmlns:a16="http://schemas.microsoft.com/office/drawing/2014/main" id="{83F8A91B-95D7-49B4-85FF-106D6363D702}"/>
              </a:ext>
            </a:extLst>
          </p:cNvPr>
          <p:cNvPicPr>
            <a:picLocks noChangeAspect="1"/>
          </p:cNvPicPr>
          <p:nvPr/>
        </p:nvPicPr>
        <p:blipFill>
          <a:blip r:embed="rId2"/>
          <a:stretch>
            <a:fillRect/>
          </a:stretch>
        </p:blipFill>
        <p:spPr>
          <a:xfrm>
            <a:off x="273377" y="277813"/>
            <a:ext cx="8413424" cy="5853112"/>
          </a:xfrm>
          <a:prstGeom prst="rect">
            <a:avLst/>
          </a:prstGeom>
        </p:spPr>
      </p:pic>
    </p:spTree>
    <p:extLst>
      <p:ext uri="{BB962C8B-B14F-4D97-AF65-F5344CB8AC3E}">
        <p14:creationId xmlns:p14="http://schemas.microsoft.com/office/powerpoint/2010/main" val="264201729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4077-6153-4CAC-8224-37A2E0893B62}"/>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970E1211-091D-48B3-B84C-482228959534}"/>
              </a:ext>
            </a:extLst>
          </p:cNvPr>
          <p:cNvSpPr>
            <a:spLocks noGrp="1"/>
          </p:cNvSpPr>
          <p:nvPr>
            <p:ph type="body" idx="1"/>
          </p:nvPr>
        </p:nvSpPr>
        <p:spPr/>
        <p:txBody>
          <a:bodyPr/>
          <a:lstStyle/>
          <a:p>
            <a:endParaRPr lang="en-IN" dirty="0"/>
          </a:p>
        </p:txBody>
      </p:sp>
      <p:pic>
        <p:nvPicPr>
          <p:cNvPr id="4" name="Picture 3">
            <a:extLst>
              <a:ext uri="{FF2B5EF4-FFF2-40B4-BE49-F238E27FC236}">
                <a16:creationId xmlns:a16="http://schemas.microsoft.com/office/drawing/2014/main" id="{9511CFA8-DE55-4E5B-AC98-95ED027A6D98}"/>
              </a:ext>
            </a:extLst>
          </p:cNvPr>
          <p:cNvPicPr>
            <a:picLocks noChangeAspect="1"/>
          </p:cNvPicPr>
          <p:nvPr/>
        </p:nvPicPr>
        <p:blipFill>
          <a:blip r:embed="rId2"/>
          <a:stretch>
            <a:fillRect/>
          </a:stretch>
        </p:blipFill>
        <p:spPr>
          <a:xfrm>
            <a:off x="457200" y="277813"/>
            <a:ext cx="8229600" cy="5853112"/>
          </a:xfrm>
          <a:prstGeom prst="rect">
            <a:avLst/>
          </a:prstGeom>
        </p:spPr>
      </p:pic>
    </p:spTree>
    <p:extLst>
      <p:ext uri="{BB962C8B-B14F-4D97-AF65-F5344CB8AC3E}">
        <p14:creationId xmlns:p14="http://schemas.microsoft.com/office/powerpoint/2010/main" val="42623861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145C1-D552-4A3A-89B3-4CD76B8745FB}"/>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D960A60A-7FCB-42D2-8E8D-513B67B49B8B}"/>
              </a:ext>
            </a:extLst>
          </p:cNvPr>
          <p:cNvSpPr>
            <a:spLocks noGrp="1"/>
          </p:cNvSpPr>
          <p:nvPr>
            <p:ph type="body" idx="1"/>
          </p:nvPr>
        </p:nvSpPr>
        <p:spPr/>
        <p:txBody>
          <a:bodyPr/>
          <a:lstStyle/>
          <a:p>
            <a:endParaRPr lang="en-IN" dirty="0"/>
          </a:p>
        </p:txBody>
      </p:sp>
      <p:pic>
        <p:nvPicPr>
          <p:cNvPr id="4" name="Picture 3">
            <a:extLst>
              <a:ext uri="{FF2B5EF4-FFF2-40B4-BE49-F238E27FC236}">
                <a16:creationId xmlns:a16="http://schemas.microsoft.com/office/drawing/2014/main" id="{CF299D27-D896-479C-A2B5-81A89EFE26E7}"/>
              </a:ext>
            </a:extLst>
          </p:cNvPr>
          <p:cNvPicPr>
            <a:picLocks noChangeAspect="1"/>
          </p:cNvPicPr>
          <p:nvPr/>
        </p:nvPicPr>
        <p:blipFill>
          <a:blip r:embed="rId2"/>
          <a:stretch>
            <a:fillRect/>
          </a:stretch>
        </p:blipFill>
        <p:spPr>
          <a:xfrm>
            <a:off x="457198" y="277813"/>
            <a:ext cx="8229600" cy="5853111"/>
          </a:xfrm>
          <a:prstGeom prst="rect">
            <a:avLst/>
          </a:prstGeom>
        </p:spPr>
      </p:pic>
    </p:spTree>
    <p:extLst>
      <p:ext uri="{BB962C8B-B14F-4D97-AF65-F5344CB8AC3E}">
        <p14:creationId xmlns:p14="http://schemas.microsoft.com/office/powerpoint/2010/main" val="41419573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1"/>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Requirements</a:t>
            </a:r>
            <a:endParaRPr/>
          </a:p>
        </p:txBody>
      </p:sp>
      <p:sp>
        <p:nvSpPr>
          <p:cNvPr id="148" name="Google Shape;148;p21"/>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SzPts val="1950"/>
              <a:buNone/>
            </a:pPr>
            <a:r>
              <a:rPr lang="en-US" dirty="0">
                <a:solidFill>
                  <a:srgbClr val="FF0000"/>
                </a:solidFill>
                <a:latin typeface="Times New Roman"/>
                <a:ea typeface="Times New Roman"/>
                <a:cs typeface="Times New Roman"/>
                <a:sym typeface="Times New Roman"/>
              </a:rPr>
              <a:t>Hardware Requirements:</a:t>
            </a:r>
            <a:endParaRPr dirty="0">
              <a:latin typeface="Times New Roman"/>
              <a:ea typeface="Times New Roman"/>
              <a:cs typeface="Times New Roman"/>
              <a:sym typeface="Times New Roman"/>
            </a:endParaRPr>
          </a:p>
          <a:p>
            <a:pPr marL="342900" lvl="0" indent="-342900" algn="l" rtl="0">
              <a:lnSpc>
                <a:spcPct val="100000"/>
              </a:lnSpc>
              <a:spcBef>
                <a:spcPts val="400"/>
              </a:spcBef>
              <a:spcAft>
                <a:spcPts val="0"/>
              </a:spcAft>
              <a:buSzPts val="1300"/>
              <a:buChar char="■"/>
            </a:pPr>
            <a:r>
              <a:rPr lang="en-US" sz="2400" dirty="0">
                <a:latin typeface="Times New Roman"/>
                <a:ea typeface="Times New Roman"/>
                <a:cs typeface="Times New Roman"/>
                <a:sym typeface="Times New Roman"/>
              </a:rPr>
              <a:t>Processor              : Intel Core i3</a:t>
            </a:r>
            <a:endParaRPr sz="2400" dirty="0">
              <a:latin typeface="Times New Roman"/>
              <a:ea typeface="Times New Roman"/>
              <a:cs typeface="Times New Roman"/>
              <a:sym typeface="Times New Roman"/>
            </a:endParaRPr>
          </a:p>
          <a:p>
            <a:pPr marL="342900" lvl="0" indent="-342900" algn="l" rtl="0">
              <a:lnSpc>
                <a:spcPct val="100000"/>
              </a:lnSpc>
              <a:spcBef>
                <a:spcPts val="400"/>
              </a:spcBef>
              <a:spcAft>
                <a:spcPts val="0"/>
              </a:spcAft>
              <a:buSzPts val="1300"/>
              <a:buChar char="■"/>
            </a:pPr>
            <a:r>
              <a:rPr lang="en-US" sz="2400" dirty="0">
                <a:latin typeface="Times New Roman"/>
                <a:ea typeface="Times New Roman"/>
                <a:cs typeface="Times New Roman"/>
                <a:sym typeface="Times New Roman"/>
              </a:rPr>
              <a:t>Operating System : Windows 7 or above</a:t>
            </a:r>
          </a:p>
          <a:p>
            <a:pPr marL="0" lvl="0" indent="0" algn="l" rtl="0">
              <a:lnSpc>
                <a:spcPct val="100000"/>
              </a:lnSpc>
              <a:spcBef>
                <a:spcPts val="400"/>
              </a:spcBef>
              <a:spcAft>
                <a:spcPts val="0"/>
              </a:spcAft>
              <a:buSzPts val="1300"/>
              <a:buNone/>
            </a:pPr>
            <a:endParaRPr lang="en-US" dirty="0">
              <a:solidFill>
                <a:srgbClr val="FF0000"/>
              </a:solidFill>
              <a:latin typeface="Times New Roman"/>
              <a:ea typeface="Times New Roman"/>
              <a:cs typeface="Times New Roman"/>
              <a:sym typeface="Times New Roman"/>
            </a:endParaRPr>
          </a:p>
          <a:p>
            <a:pPr marL="0" lvl="0" indent="0" algn="l" rtl="0">
              <a:lnSpc>
                <a:spcPct val="100000"/>
              </a:lnSpc>
              <a:spcBef>
                <a:spcPts val="400"/>
              </a:spcBef>
              <a:spcAft>
                <a:spcPts val="0"/>
              </a:spcAft>
              <a:buSzPts val="1300"/>
              <a:buNone/>
            </a:pPr>
            <a:r>
              <a:rPr lang="en-US" dirty="0">
                <a:solidFill>
                  <a:srgbClr val="FF0000"/>
                </a:solidFill>
                <a:latin typeface="Times New Roman"/>
                <a:ea typeface="Times New Roman"/>
                <a:cs typeface="Times New Roman"/>
                <a:sym typeface="Times New Roman"/>
              </a:rPr>
              <a:t>Software Requirements:</a:t>
            </a:r>
          </a:p>
          <a:p>
            <a:pPr marL="342900" lvl="0" indent="-342900" algn="l" rtl="0">
              <a:lnSpc>
                <a:spcPct val="100000"/>
              </a:lnSpc>
              <a:spcBef>
                <a:spcPts val="400"/>
              </a:spcBef>
              <a:spcAft>
                <a:spcPts val="0"/>
              </a:spcAft>
              <a:buSzPts val="1300"/>
              <a:buFont typeface="Wingdings" panose="05000000000000000000" pitchFamily="2" charset="2"/>
              <a:buChar char="§"/>
            </a:pPr>
            <a:r>
              <a:rPr lang="en-US" sz="2400" dirty="0">
                <a:latin typeface="Times New Roman"/>
                <a:ea typeface="Times New Roman"/>
                <a:cs typeface="Times New Roman"/>
                <a:sym typeface="Times New Roman"/>
              </a:rPr>
              <a:t>Back-end              :  Python</a:t>
            </a:r>
          </a:p>
          <a:p>
            <a:pPr marL="342900" lvl="0" indent="-342900" algn="l" rtl="0">
              <a:lnSpc>
                <a:spcPct val="100000"/>
              </a:lnSpc>
              <a:spcBef>
                <a:spcPts val="400"/>
              </a:spcBef>
              <a:spcAft>
                <a:spcPts val="0"/>
              </a:spcAft>
              <a:buSzPts val="1300"/>
              <a:buFont typeface="Wingdings" panose="05000000000000000000" pitchFamily="2" charset="2"/>
              <a:buChar char="§"/>
            </a:pPr>
            <a:r>
              <a:rPr lang="en-US" sz="2400" dirty="0">
                <a:latin typeface="Times New Roman"/>
                <a:ea typeface="Times New Roman"/>
                <a:cs typeface="Times New Roman"/>
                <a:sym typeface="Times New Roman"/>
              </a:rPr>
              <a:t>Front-end              :  HTML, CSS</a:t>
            </a:r>
          </a:p>
          <a:p>
            <a:pPr marL="342900" lvl="0" indent="-342900" algn="l" rtl="0">
              <a:lnSpc>
                <a:spcPct val="100000"/>
              </a:lnSpc>
              <a:spcBef>
                <a:spcPts val="400"/>
              </a:spcBef>
              <a:spcAft>
                <a:spcPts val="0"/>
              </a:spcAft>
              <a:buSzPts val="1300"/>
              <a:buFont typeface="Wingdings" panose="05000000000000000000" pitchFamily="2" charset="2"/>
              <a:buChar char="§"/>
            </a:pPr>
            <a:r>
              <a:rPr lang="en-US" sz="2400" dirty="0">
                <a:latin typeface="Times New Roman"/>
                <a:ea typeface="Times New Roman"/>
                <a:cs typeface="Times New Roman"/>
                <a:sym typeface="Times New Roman"/>
              </a:rPr>
              <a:t>Database               :  MySQL</a:t>
            </a:r>
            <a:endParaRPr sz="2400" dirty="0">
              <a:latin typeface="Times New Roman"/>
              <a:ea typeface="Times New Roman"/>
              <a:cs typeface="Times New Roman"/>
              <a:sym typeface="Times New Roman"/>
            </a:endParaRPr>
          </a:p>
          <a:p>
            <a:pPr marL="342900" lvl="0" indent="-219075" algn="l" rtl="0">
              <a:lnSpc>
                <a:spcPct val="100000"/>
              </a:lnSpc>
              <a:spcBef>
                <a:spcPts val="600"/>
              </a:spcBef>
              <a:spcAft>
                <a:spcPts val="0"/>
              </a:spcAft>
              <a:buSzPts val="1950"/>
              <a:buFont typeface="Noto Sans Symbols"/>
              <a:buNone/>
            </a:pPr>
            <a:endParaRPr dirty="0">
              <a:latin typeface="Times New Roman"/>
              <a:ea typeface="Times New Roman"/>
              <a:cs typeface="Times New Roman"/>
              <a:sym typeface="Times New Roman"/>
            </a:endParaRPr>
          </a:p>
          <a:p>
            <a:pPr marL="342900" lvl="0" indent="-342900" algn="l" rtl="0">
              <a:lnSpc>
                <a:spcPct val="100000"/>
              </a:lnSpc>
              <a:spcBef>
                <a:spcPts val="600"/>
              </a:spcBef>
              <a:spcAft>
                <a:spcPts val="0"/>
              </a:spcAft>
              <a:buSzPts val="1950"/>
              <a:buNone/>
            </a:pPr>
            <a:endParaRPr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DED8A-3168-48DA-BA92-59DCEA9DA727}"/>
              </a:ext>
            </a:extLst>
          </p:cNvPr>
          <p:cNvSpPr>
            <a:spLocks noGrp="1"/>
          </p:cNvSpPr>
          <p:nvPr>
            <p:ph type="title"/>
          </p:nvPr>
        </p:nvSpPr>
        <p:spPr/>
        <p:txBody>
          <a:bodyPr/>
          <a:lstStyle/>
          <a:p>
            <a:r>
              <a:rPr lang="en-US" dirty="0"/>
              <a:t>Conclusion</a:t>
            </a:r>
            <a:endParaRPr lang="en-IN" dirty="0"/>
          </a:p>
        </p:txBody>
      </p:sp>
      <p:sp>
        <p:nvSpPr>
          <p:cNvPr id="3" name="Text Placeholder 2">
            <a:extLst>
              <a:ext uri="{FF2B5EF4-FFF2-40B4-BE49-F238E27FC236}">
                <a16:creationId xmlns:a16="http://schemas.microsoft.com/office/drawing/2014/main" id="{96365142-9F4D-4FD4-B140-620EE7D1E783}"/>
              </a:ext>
            </a:extLst>
          </p:cNvPr>
          <p:cNvSpPr>
            <a:spLocks noGrp="1"/>
          </p:cNvSpPr>
          <p:nvPr>
            <p:ph type="body" idx="1"/>
          </p:nvPr>
        </p:nvSpPr>
        <p:spPr>
          <a:xfrm>
            <a:off x="457200" y="1244338"/>
            <a:ext cx="8229600" cy="4886587"/>
          </a:xfrm>
        </p:spPr>
        <p:txBody>
          <a:bodyPr/>
          <a:lstStyle/>
          <a:p>
            <a:pPr algn="just">
              <a:lnSpc>
                <a:spcPct val="150000"/>
              </a:lnSpc>
            </a:pPr>
            <a:r>
              <a:rPr lang="en-US" sz="1700" dirty="0">
                <a:latin typeface="Times New Roman" panose="02020603050405020304" pitchFamily="18" charset="0"/>
                <a:cs typeface="Times New Roman" panose="02020603050405020304" pitchFamily="18" charset="0"/>
              </a:rPr>
              <a:t>SQL injection attack is a very serious problem of web applications. Finding the efficient solution of this problem is essential. Researchers have developed many techniques to detect and prevent this vulnerability. There is no appropriate solution that can prevent all types of SQL injection attacks.</a:t>
            </a:r>
            <a:endParaRPr lang="en-IN" sz="1700" dirty="0">
              <a:latin typeface="Times New Roman" panose="02020603050405020304" pitchFamily="18" charset="0"/>
              <a:cs typeface="Times New Roman" panose="02020603050405020304" pitchFamily="18" charset="0"/>
            </a:endParaRPr>
          </a:p>
          <a:p>
            <a:pPr algn="just">
              <a:lnSpc>
                <a:spcPct val="150000"/>
              </a:lnSpc>
            </a:pPr>
            <a:r>
              <a:rPr lang="en-US" sz="1700" dirty="0">
                <a:latin typeface="Times New Roman" panose="02020603050405020304" pitchFamily="18" charset="0"/>
                <a:cs typeface="Times New Roman" panose="02020603050405020304" pitchFamily="18" charset="0"/>
              </a:rPr>
              <a:t>So w</a:t>
            </a:r>
            <a:r>
              <a:rPr lang="en-IN" sz="1700" dirty="0">
                <a:latin typeface="Times New Roman" panose="02020603050405020304" pitchFamily="18" charset="0"/>
                <a:cs typeface="Times New Roman" panose="02020603050405020304" pitchFamily="18" charset="0"/>
              </a:rPr>
              <a:t>e demonstrated in this paper applied predictive analytics to SQLIA detection and prevention in big data context with an excellent result.</a:t>
            </a:r>
          </a:p>
          <a:p>
            <a:pPr algn="just">
              <a:lnSpc>
                <a:spcPct val="150000"/>
              </a:lnSpc>
            </a:pPr>
            <a:r>
              <a:rPr lang="en-IN" sz="1700" dirty="0">
                <a:latin typeface="Times New Roman" panose="02020603050405020304" pitchFamily="18" charset="0"/>
                <a:cs typeface="Times New Roman" panose="02020603050405020304" pitchFamily="18" charset="0"/>
              </a:rPr>
              <a:t>In benchmarking this paper against existing works, the methodology proposed here is functional in a big data context which is lacking in existing works before now on SQLIA to our knowledge. Future work involves employing multi-class classifier to identify and group the different SQLIA types as they are predicted.</a:t>
            </a:r>
          </a:p>
          <a:p>
            <a:pPr>
              <a:lnSpc>
                <a:spcPct val="150000"/>
              </a:lnSpc>
            </a:pPr>
            <a:endParaRPr lang="en-IN"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400470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8301F-7895-4E8C-AA22-A9D8A322CF12}"/>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4C52460D-0D01-4EFD-9BF2-DC4222E43245}"/>
              </a:ext>
            </a:extLst>
          </p:cNvPr>
          <p:cNvSpPr>
            <a:spLocks noGrp="1"/>
          </p:cNvSpPr>
          <p:nvPr>
            <p:ph type="body" idx="1"/>
          </p:nvPr>
        </p:nvSpPr>
        <p:spPr/>
        <p:txBody>
          <a:bodyPr/>
          <a:lstStyle/>
          <a:p>
            <a:r>
              <a:rPr lang="en-US" sz="2500" dirty="0">
                <a:latin typeface="Times New Roman" panose="02020603050405020304" pitchFamily="18" charset="0"/>
                <a:cs typeface="Times New Roman" panose="02020603050405020304" pitchFamily="18" charset="0"/>
                <a:hlinkClick r:id="rId2"/>
              </a:rPr>
              <a:t>https://viterbi-web.usc.edu/~halfond/papers/halfond05ase.pdf</a:t>
            </a:r>
            <a:endParaRPr lang="en-US" sz="2500" dirty="0">
              <a:latin typeface="Times New Roman" panose="02020603050405020304" pitchFamily="18" charset="0"/>
              <a:cs typeface="Times New Roman" panose="02020603050405020304" pitchFamily="18" charset="0"/>
            </a:endParaRPr>
          </a:p>
          <a:p>
            <a:r>
              <a:rPr lang="en-US" sz="2500" dirty="0">
                <a:latin typeface="Times New Roman" panose="02020603050405020304" pitchFamily="18" charset="0"/>
                <a:cs typeface="Times New Roman" panose="02020603050405020304" pitchFamily="18" charset="0"/>
                <a:hlinkClick r:id="rId3"/>
              </a:rPr>
              <a:t>https://www.researchgate.net/publication/310454603_SQL_injection_prevention_system</a:t>
            </a:r>
            <a:endParaRPr lang="en-US" sz="2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838341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3"/>
          <p:cNvSpPr txBox="1">
            <a:spLocks noGrp="1"/>
          </p:cNvSpPr>
          <p:nvPr>
            <p:ph type="title"/>
          </p:nvPr>
        </p:nvSpPr>
        <p:spPr>
          <a:xfrm>
            <a:off x="722313" y="4406900"/>
            <a:ext cx="7772400" cy="7747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400"/>
              <a:buNone/>
            </a:pPr>
            <a:r>
              <a:rPr lang="en-US"/>
              <a:t>  THANK YOU</a:t>
            </a:r>
            <a:endParaRPr/>
          </a:p>
        </p:txBody>
      </p:sp>
      <p:sp>
        <p:nvSpPr>
          <p:cNvPr id="160" name="Google Shape;160;p23"/>
          <p:cNvSpPr txBox="1">
            <a:spLocks noGrp="1"/>
          </p:cNvSpPr>
          <p:nvPr>
            <p:ph type="body" idx="1"/>
          </p:nvPr>
        </p:nvSpPr>
        <p:spPr>
          <a:xfrm>
            <a:off x="685800" y="609600"/>
            <a:ext cx="7772400" cy="1500188"/>
          </a:xfrm>
          <a:prstGeom prst="rect">
            <a:avLst/>
          </a:prstGeom>
          <a:noFill/>
          <a:ln>
            <a:noFill/>
          </a:ln>
        </p:spPr>
        <p:txBody>
          <a:bodyPr spcFirstLastPara="1" wrap="square" lIns="91425" tIns="45700" rIns="91425" bIns="45700" anchor="b" anchorCtr="0">
            <a:noAutofit/>
          </a:bodyPr>
          <a:lstStyle/>
          <a:p>
            <a:pPr marL="0" lvl="0" indent="0" algn="ctr" rtl="0">
              <a:lnSpc>
                <a:spcPct val="100000"/>
              </a:lnSpc>
              <a:spcBef>
                <a:spcPts val="0"/>
              </a:spcBef>
              <a:spcAft>
                <a:spcPts val="0"/>
              </a:spcAft>
              <a:buSzPts val="3510"/>
              <a:buNone/>
            </a:pPr>
            <a:r>
              <a:rPr lang="en-US" sz="5400"/>
              <a:t> Queries</a:t>
            </a:r>
            <a:endParaRPr/>
          </a:p>
        </p:txBody>
      </p:sp>
      <p:sp>
        <p:nvSpPr>
          <p:cNvPr id="161" name="Google Shape;161;p23"/>
          <p:cNvSpPr/>
          <p:nvPr/>
        </p:nvSpPr>
        <p:spPr>
          <a:xfrm>
            <a:off x="3886200" y="2362200"/>
            <a:ext cx="1676400" cy="1862048"/>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500"/>
              <a:buFont typeface="Arial"/>
              <a:buNone/>
            </a:pPr>
            <a:r>
              <a:rPr lang="en-US" sz="11500" b="1" i="0" u="none" strike="noStrike" cap="none">
                <a:solidFill>
                  <a:schemeClr val="accent4"/>
                </a:solidFill>
                <a:latin typeface="Arial"/>
                <a:ea typeface="Arial"/>
                <a:cs typeface="Arial"/>
                <a:sym typeface="Arial"/>
              </a:rPr>
              <a:t>?</a:t>
            </a:r>
            <a:endParaRPr sz="11500" b="1" i="0" u="none" strike="noStrike" cap="none">
              <a:solidFill>
                <a:schemeClr val="accent4"/>
              </a:solidFill>
              <a:latin typeface="Ribeye"/>
              <a:ea typeface="Ribeye"/>
              <a:cs typeface="Ribeye"/>
              <a:sym typeface="Ribeye"/>
            </a:endParaRPr>
          </a:p>
        </p:txBody>
      </p:sp>
    </p:spTree>
  </p:cSld>
  <p:clrMapOvr>
    <a:masterClrMapping/>
  </p:clrMapOvr>
  <mc:AlternateContent xmlns:mc="http://schemas.openxmlformats.org/markup-compatibility/2006" xmlns:p14="http://schemas.microsoft.com/office/powerpoint/2010/main">
    <mc:Choice Requires="p14">
      <p:transition spd="med">
        <p14:gallery dir="l"/>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971D0-E029-46B9-AEC0-0026175ABF7F}"/>
              </a:ext>
            </a:extLst>
          </p:cNvPr>
          <p:cNvSpPr>
            <a:spLocks noGrp="1"/>
          </p:cNvSpPr>
          <p:nvPr>
            <p:ph type="title"/>
          </p:nvPr>
        </p:nvSpPr>
        <p:spPr>
          <a:xfrm>
            <a:off x="457200" y="277814"/>
            <a:ext cx="8229600" cy="847602"/>
          </a:xfrm>
        </p:spPr>
        <p:txBody>
          <a:bodyPr/>
          <a:lstStyle/>
          <a:p>
            <a:r>
              <a:rPr lang="en-US" dirty="0"/>
              <a:t>Abstract</a:t>
            </a:r>
          </a:p>
        </p:txBody>
      </p:sp>
      <p:sp>
        <p:nvSpPr>
          <p:cNvPr id="3" name="Text Placeholder 2">
            <a:extLst>
              <a:ext uri="{FF2B5EF4-FFF2-40B4-BE49-F238E27FC236}">
                <a16:creationId xmlns:a16="http://schemas.microsoft.com/office/drawing/2014/main" id="{C1C60063-E7F3-4757-9AFB-7BB0F5FB3213}"/>
              </a:ext>
            </a:extLst>
          </p:cNvPr>
          <p:cNvSpPr>
            <a:spLocks noGrp="1"/>
          </p:cNvSpPr>
          <p:nvPr>
            <p:ph type="body" idx="1"/>
          </p:nvPr>
        </p:nvSpPr>
        <p:spPr>
          <a:xfrm>
            <a:off x="457200" y="970671"/>
            <a:ext cx="8229600" cy="5160255"/>
          </a:xfrm>
        </p:spPr>
        <p:txBody>
          <a:bodyPr/>
          <a:lstStyle/>
          <a:p>
            <a:pPr algn="just"/>
            <a:r>
              <a:rPr lang="en-US" sz="2500" dirty="0">
                <a:latin typeface="Times New Roman" panose="02020603050405020304" pitchFamily="18" charset="0"/>
                <a:cs typeface="Times New Roman" panose="02020603050405020304" pitchFamily="18" charset="0"/>
              </a:rPr>
              <a:t>Structured Query Language Injection Attack (SQLIA) remains an intruder’s exploit of choice on vulnerable web applications to pilfer confidential data from the database with potentially damaging consequences. </a:t>
            </a:r>
          </a:p>
          <a:p>
            <a:pPr algn="just"/>
            <a:r>
              <a:rPr lang="en-US" sz="2500" dirty="0">
                <a:latin typeface="Times New Roman" panose="02020603050405020304" pitchFamily="18" charset="0"/>
                <a:cs typeface="Times New Roman" panose="02020603050405020304" pitchFamily="18" charset="0"/>
              </a:rPr>
              <a:t>Here a trained classifier to be deployed as a web service that is consumed in a application implementing a web proxy Application Programming Interface (API) to intercept and accurately predict SQLIA in web requests.</a:t>
            </a:r>
          </a:p>
          <a:p>
            <a:pPr algn="just"/>
            <a:r>
              <a:rPr lang="en-US" sz="2500" dirty="0">
                <a:latin typeface="Times New Roman" panose="02020603050405020304" pitchFamily="18" charset="0"/>
                <a:cs typeface="Times New Roman" panose="02020603050405020304" pitchFamily="18" charset="0"/>
              </a:rPr>
              <a:t>Thereby  preventing malicious web requests from reaching the protected back-end database.</a:t>
            </a:r>
          </a:p>
        </p:txBody>
      </p:sp>
    </p:spTree>
    <p:extLst>
      <p:ext uri="{BB962C8B-B14F-4D97-AF65-F5344CB8AC3E}">
        <p14:creationId xmlns:p14="http://schemas.microsoft.com/office/powerpoint/2010/main" val="280781007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7"/>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Problem Definition</a:t>
            </a:r>
            <a:endParaRPr dirty="0"/>
          </a:p>
        </p:txBody>
      </p:sp>
      <p:sp>
        <p:nvSpPr>
          <p:cNvPr id="124" name="Google Shape;124;p17"/>
          <p:cNvSpPr txBox="1">
            <a:spLocks noGrp="1"/>
          </p:cNvSpPr>
          <p:nvPr>
            <p:ph type="body" idx="1"/>
          </p:nvPr>
        </p:nvSpPr>
        <p:spPr>
          <a:xfrm>
            <a:off x="304800" y="1066800"/>
            <a:ext cx="8458200" cy="5064125"/>
          </a:xfrm>
          <a:prstGeom prst="rect">
            <a:avLst/>
          </a:prstGeom>
          <a:noFill/>
          <a:ln>
            <a:noFill/>
          </a:ln>
        </p:spPr>
        <p:txBody>
          <a:bodyPr spcFirstLastPara="1" wrap="square" lIns="91425" tIns="45700" rIns="91425" bIns="45700" anchor="t" anchorCtr="0">
            <a:noAutofit/>
          </a:bodyPr>
          <a:lstStyle/>
          <a:p>
            <a:pPr marL="0" lvl="0" indent="0" algn="just" rtl="0">
              <a:lnSpc>
                <a:spcPct val="100000"/>
              </a:lnSpc>
              <a:spcBef>
                <a:spcPts val="0"/>
              </a:spcBef>
              <a:spcAft>
                <a:spcPts val="0"/>
              </a:spcAft>
              <a:buSzPts val="1560"/>
              <a:buNone/>
            </a:pPr>
            <a:r>
              <a:rPr lang="en-US" sz="2400" b="1" dirty="0"/>
              <a:t> </a:t>
            </a:r>
            <a:endParaRPr sz="2400" dirty="0"/>
          </a:p>
          <a:p>
            <a:pPr marL="441960" indent="-342900" algn="just">
              <a:spcBef>
                <a:spcPts val="480"/>
              </a:spcBef>
              <a:buSzPts val="1560"/>
              <a:buFont typeface="Wingdings" panose="05000000000000000000" pitchFamily="2" charset="2"/>
              <a:buChar char="§"/>
            </a:pPr>
            <a:r>
              <a:rPr lang="en-US" sz="2500" dirty="0">
                <a:latin typeface="Times New Roman" panose="02020603050405020304" pitchFamily="18" charset="0"/>
                <a:cs typeface="Times New Roman" panose="02020603050405020304" pitchFamily="18" charset="0"/>
              </a:rPr>
              <a:t>While transferring data from cloud hosted web applications to IoT smart devices Intruder have an advantage of attacking web applications to steal the data from the database in the form Structured Query Language  Injection Attack.</a:t>
            </a:r>
          </a:p>
          <a:p>
            <a:pPr marL="441960" indent="-342900" algn="just">
              <a:spcBef>
                <a:spcPts val="480"/>
              </a:spcBef>
              <a:buSzPts val="1560"/>
              <a:buFont typeface="Wingdings" panose="05000000000000000000" pitchFamily="2" charset="2"/>
              <a:buChar char="§"/>
            </a:pPr>
            <a:r>
              <a:rPr lang="en-US" sz="2500" dirty="0">
                <a:latin typeface="Times New Roman" panose="02020603050405020304" pitchFamily="18" charset="0"/>
                <a:cs typeface="Times New Roman" panose="02020603050405020304" pitchFamily="18" charset="0"/>
              </a:rPr>
              <a:t>Which can cause serious repercussions especially on  transactions. </a:t>
            </a:r>
          </a:p>
          <a:p>
            <a:pPr marL="441960" indent="-342900" algn="just">
              <a:spcBef>
                <a:spcPts val="480"/>
              </a:spcBef>
              <a:buSzPts val="1560"/>
              <a:buFont typeface="Wingdings" panose="05000000000000000000" pitchFamily="2" charset="2"/>
              <a:buChar char="§"/>
            </a:pPr>
            <a:r>
              <a:rPr lang="en-US" sz="2500" dirty="0">
                <a:latin typeface="Times New Roman" panose="02020603050405020304" pitchFamily="18" charset="0"/>
                <a:cs typeface="Times New Roman" panose="02020603050405020304" pitchFamily="18" charset="0"/>
              </a:rPr>
              <a:t>For this problem we are using predictive analytics to detect and prevent SQLIA. </a:t>
            </a:r>
            <a:endParaRPr sz="2500" dirty="0">
              <a:latin typeface="Times New Roman" panose="02020603050405020304" pitchFamily="18" charset="0"/>
              <a:cs typeface="Times New Roman" panose="02020603050405020304" pitchFamily="18" charset="0"/>
            </a:endParaRPr>
          </a:p>
          <a:p>
            <a:pPr marL="342900" lvl="0" indent="-243840" algn="just" rtl="0">
              <a:lnSpc>
                <a:spcPct val="100000"/>
              </a:lnSpc>
              <a:spcBef>
                <a:spcPts val="480"/>
              </a:spcBef>
              <a:spcAft>
                <a:spcPts val="0"/>
              </a:spcAft>
              <a:buSzPts val="1560"/>
              <a:buNone/>
            </a:pPr>
            <a:endParaRPr sz="2400" dirty="0"/>
          </a:p>
          <a:p>
            <a:pPr marL="342900" lvl="0" indent="-243840" algn="just" rtl="0">
              <a:lnSpc>
                <a:spcPct val="100000"/>
              </a:lnSpc>
              <a:spcBef>
                <a:spcPts val="480"/>
              </a:spcBef>
              <a:spcAft>
                <a:spcPts val="0"/>
              </a:spcAft>
              <a:buSzPts val="1560"/>
              <a:buNone/>
            </a:pPr>
            <a:endParaRPr sz="2400" dirty="0"/>
          </a:p>
          <a:p>
            <a:pPr marL="342900" lvl="0" indent="-252095" algn="just" rtl="0">
              <a:lnSpc>
                <a:spcPct val="100000"/>
              </a:lnSpc>
              <a:spcBef>
                <a:spcPts val="440"/>
              </a:spcBef>
              <a:spcAft>
                <a:spcPts val="0"/>
              </a:spcAft>
              <a:buSzPts val="1430"/>
              <a:buFont typeface="Noto Sans Symbols"/>
              <a:buNone/>
            </a:pPr>
            <a:endParaRPr sz="2200" dirty="0">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4400" dirty="0">
                <a:highlight>
                  <a:srgbClr val="FFFFFF"/>
                </a:highlight>
              </a:rPr>
              <a:t>Existing system</a:t>
            </a:r>
            <a:endParaRPr dirty="0"/>
          </a:p>
        </p:txBody>
      </p:sp>
      <p:sp>
        <p:nvSpPr>
          <p:cNvPr id="136" name="Google Shape;136;p19"/>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p>
            <a:pPr lvl="0" algn="just"/>
            <a:r>
              <a:rPr lang="en-US" sz="2500" dirty="0">
                <a:latin typeface="Times New Roman"/>
                <a:ea typeface="Times New Roman"/>
                <a:cs typeface="Times New Roman"/>
                <a:sym typeface="Times New Roman"/>
              </a:rPr>
              <a:t>Existing systems are static analysis technique which  validate the user input type in order to reduce the chances of SQL injection attacks. </a:t>
            </a:r>
          </a:p>
          <a:p>
            <a:pPr lvl="0" algn="just"/>
            <a:r>
              <a:rPr lang="en-US" sz="2500" dirty="0">
                <a:latin typeface="Times New Roman" panose="02020603050405020304" pitchFamily="18" charset="0"/>
                <a:cs typeface="Times New Roman" panose="02020603050405020304" pitchFamily="18" charset="0"/>
              </a:rPr>
              <a:t>AMNESIA, in this approach the application code itself contains    information to produce all the possible SQL queries that could be generated by the application.</a:t>
            </a:r>
          </a:p>
          <a:p>
            <a:pPr lvl="0" algn="just"/>
            <a:r>
              <a:rPr lang="en-US" sz="2500" dirty="0">
                <a:latin typeface="Times New Roman" panose="02020603050405020304" pitchFamily="18" charset="0"/>
                <a:cs typeface="Times New Roman" panose="02020603050405020304" pitchFamily="18" charset="0"/>
              </a:rPr>
              <a:t>But this AMNESIA tool has its own set of drawbacks, biggest one being that it is not a hundred percent accurate and could generate a lot of false positives.</a:t>
            </a:r>
            <a:endParaRPr sz="25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0"/>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4400">
                <a:highlight>
                  <a:srgbClr val="FFFFFF"/>
                </a:highlight>
              </a:rPr>
              <a:t>Proposed system</a:t>
            </a:r>
            <a:endParaRPr/>
          </a:p>
        </p:txBody>
      </p:sp>
      <p:sp>
        <p:nvSpPr>
          <p:cNvPr id="142" name="Google Shape;142;p20"/>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p>
            <a:pPr algn="just"/>
            <a:r>
              <a:rPr lang="en-IN" sz="2500" dirty="0">
                <a:latin typeface="Times New Roman" panose="02020603050405020304" pitchFamily="18" charset="0"/>
                <a:cs typeface="Times New Roman" pitchFamily="18" charset="0"/>
              </a:rPr>
              <a:t>Proposed system </a:t>
            </a:r>
            <a:r>
              <a:rPr lang="en-US" sz="2500" dirty="0">
                <a:latin typeface="Times New Roman" panose="02020603050405020304" pitchFamily="18" charset="0"/>
                <a:cs typeface="Times New Roman" panose="02020603050405020304" pitchFamily="18" charset="0"/>
              </a:rPr>
              <a:t>provide a representative data set that train a supervised learning model implementing Support Vector Machine (SVM) algorithm.</a:t>
            </a:r>
          </a:p>
          <a:p>
            <a:pPr algn="just"/>
            <a:r>
              <a:rPr lang="en-US" sz="2500" dirty="0">
                <a:latin typeface="Times New Roman" panose="02020603050405020304" pitchFamily="18" charset="0"/>
                <a:cs typeface="Times New Roman" panose="02020603050405020304" pitchFamily="18" charset="0"/>
              </a:rPr>
              <a:t>This can accurately predicts SQLIA thereby preventing malicious web requests from reaching the target back-end database.</a:t>
            </a:r>
            <a:endParaRPr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6A7AC-6D47-4B8E-947D-EF01E2BDC765}"/>
              </a:ext>
            </a:extLst>
          </p:cNvPr>
          <p:cNvSpPr>
            <a:spLocks noGrp="1"/>
          </p:cNvSpPr>
          <p:nvPr>
            <p:ph type="title"/>
          </p:nvPr>
        </p:nvSpPr>
        <p:spPr/>
        <p:txBody>
          <a:bodyPr/>
          <a:lstStyle/>
          <a:p>
            <a:r>
              <a:rPr lang="en-US" dirty="0"/>
              <a:t>Planning</a:t>
            </a:r>
          </a:p>
        </p:txBody>
      </p:sp>
      <p:sp>
        <p:nvSpPr>
          <p:cNvPr id="3" name="Text Placeholder 2">
            <a:extLst>
              <a:ext uri="{FF2B5EF4-FFF2-40B4-BE49-F238E27FC236}">
                <a16:creationId xmlns:a16="http://schemas.microsoft.com/office/drawing/2014/main" id="{C83DC11E-28F3-4F8F-8CF5-8AFD163411CB}"/>
              </a:ext>
            </a:extLst>
          </p:cNvPr>
          <p:cNvSpPr>
            <a:spLocks noGrp="1"/>
          </p:cNvSpPr>
          <p:nvPr>
            <p:ph type="body" idx="1"/>
          </p:nvPr>
        </p:nvSpPr>
        <p:spPr/>
        <p:txBody>
          <a:bodyPr/>
          <a:lstStyle/>
          <a:p>
            <a:pPr marL="154305" indent="0">
              <a:buNone/>
            </a:pPr>
            <a:endParaRPr lang="en-US" dirty="0"/>
          </a:p>
        </p:txBody>
      </p:sp>
      <p:graphicFrame>
        <p:nvGraphicFramePr>
          <p:cNvPr id="4" name="Table 4">
            <a:extLst>
              <a:ext uri="{FF2B5EF4-FFF2-40B4-BE49-F238E27FC236}">
                <a16:creationId xmlns:a16="http://schemas.microsoft.com/office/drawing/2014/main" id="{BD34345B-B7F8-4F97-BAFB-65112EF2AAF5}"/>
              </a:ext>
            </a:extLst>
          </p:cNvPr>
          <p:cNvGraphicFramePr>
            <a:graphicFrameLocks noGrp="1"/>
          </p:cNvGraphicFramePr>
          <p:nvPr>
            <p:extLst>
              <p:ext uri="{D42A27DB-BD31-4B8C-83A1-F6EECF244321}">
                <p14:modId xmlns:p14="http://schemas.microsoft.com/office/powerpoint/2010/main" val="4054283502"/>
              </p:ext>
            </p:extLst>
          </p:nvPr>
        </p:nvGraphicFramePr>
        <p:xfrm>
          <a:off x="457200" y="1600200"/>
          <a:ext cx="8229600" cy="4269057"/>
        </p:xfrm>
        <a:graphic>
          <a:graphicData uri="http://schemas.openxmlformats.org/drawingml/2006/table">
            <a:tbl>
              <a:tblPr firstRow="1" bandRow="1">
                <a:tableStyleId>{21E4AEA4-8DFA-4A89-87EB-49C32662AFE0}</a:tableStyleId>
              </a:tblPr>
              <a:tblGrid>
                <a:gridCol w="2743200">
                  <a:extLst>
                    <a:ext uri="{9D8B030D-6E8A-4147-A177-3AD203B41FA5}">
                      <a16:colId xmlns:a16="http://schemas.microsoft.com/office/drawing/2014/main" val="1601804188"/>
                    </a:ext>
                  </a:extLst>
                </a:gridCol>
                <a:gridCol w="2743200">
                  <a:extLst>
                    <a:ext uri="{9D8B030D-6E8A-4147-A177-3AD203B41FA5}">
                      <a16:colId xmlns:a16="http://schemas.microsoft.com/office/drawing/2014/main" val="737980694"/>
                    </a:ext>
                  </a:extLst>
                </a:gridCol>
                <a:gridCol w="2743200">
                  <a:extLst>
                    <a:ext uri="{9D8B030D-6E8A-4147-A177-3AD203B41FA5}">
                      <a16:colId xmlns:a16="http://schemas.microsoft.com/office/drawing/2014/main" val="3690123902"/>
                    </a:ext>
                  </a:extLst>
                </a:gridCol>
              </a:tblGrid>
              <a:tr h="856018">
                <a:tc>
                  <a:txBody>
                    <a:bodyPr/>
                    <a:lstStyle/>
                    <a:p>
                      <a:r>
                        <a:rPr lang="en-US" dirty="0"/>
                        <a:t>SNO</a:t>
                      </a:r>
                    </a:p>
                  </a:txBody>
                  <a:tcPr/>
                </a:tc>
                <a:tc>
                  <a:txBody>
                    <a:bodyPr/>
                    <a:lstStyle/>
                    <a:p>
                      <a:r>
                        <a:rPr lang="en-US" dirty="0"/>
                        <a:t>TASK</a:t>
                      </a:r>
                    </a:p>
                  </a:txBody>
                  <a:tcPr/>
                </a:tc>
                <a:tc>
                  <a:txBody>
                    <a:bodyPr/>
                    <a:lstStyle/>
                    <a:p>
                      <a:r>
                        <a:rPr lang="en-US" dirty="0"/>
                        <a:t>DATE</a:t>
                      </a:r>
                    </a:p>
                  </a:txBody>
                  <a:tcPr/>
                </a:tc>
                <a:extLst>
                  <a:ext uri="{0D108BD9-81ED-4DB2-BD59-A6C34878D82A}">
                    <a16:rowId xmlns:a16="http://schemas.microsoft.com/office/drawing/2014/main" val="1783817617"/>
                  </a:ext>
                </a:extLst>
              </a:tr>
              <a:tr h="856018">
                <a:tc>
                  <a:txBody>
                    <a:bodyPr/>
                    <a:lstStyle/>
                    <a:p>
                      <a:r>
                        <a:rPr lang="en-US" dirty="0"/>
                        <a:t>1</a:t>
                      </a:r>
                    </a:p>
                  </a:txBody>
                  <a:tcPr/>
                </a:tc>
                <a:tc>
                  <a:txBody>
                    <a:bodyPr/>
                    <a:lstStyle/>
                    <a:p>
                      <a:r>
                        <a:rPr lang="en-US" dirty="0"/>
                        <a:t>Software installations and front-end development</a:t>
                      </a:r>
                    </a:p>
                  </a:txBody>
                  <a:tcPr/>
                </a:tc>
                <a:tc>
                  <a:txBody>
                    <a:bodyPr/>
                    <a:lstStyle/>
                    <a:p>
                      <a:r>
                        <a:rPr lang="en-US" dirty="0"/>
                        <a:t>18-02-2020</a:t>
                      </a:r>
                    </a:p>
                  </a:txBody>
                  <a:tcPr/>
                </a:tc>
                <a:extLst>
                  <a:ext uri="{0D108BD9-81ED-4DB2-BD59-A6C34878D82A}">
                    <a16:rowId xmlns:a16="http://schemas.microsoft.com/office/drawing/2014/main" val="2495297047"/>
                  </a:ext>
                </a:extLst>
              </a:tr>
              <a:tr h="844985">
                <a:tc>
                  <a:txBody>
                    <a:bodyPr/>
                    <a:lstStyle/>
                    <a:p>
                      <a:r>
                        <a:rPr lang="en-US" dirty="0"/>
                        <a:t>2</a:t>
                      </a:r>
                    </a:p>
                  </a:txBody>
                  <a:tcPr/>
                </a:tc>
                <a:tc>
                  <a:txBody>
                    <a:bodyPr/>
                    <a:lstStyle/>
                    <a:p>
                      <a:r>
                        <a:rPr lang="en-US" dirty="0"/>
                        <a:t>Admin module</a:t>
                      </a:r>
                    </a:p>
                  </a:txBody>
                  <a:tcPr/>
                </a:tc>
                <a:tc>
                  <a:txBody>
                    <a:bodyPr/>
                    <a:lstStyle/>
                    <a:p>
                      <a:r>
                        <a:rPr lang="en-US" dirty="0"/>
                        <a:t>6-03-2020</a:t>
                      </a:r>
                    </a:p>
                  </a:txBody>
                  <a:tcPr/>
                </a:tc>
                <a:extLst>
                  <a:ext uri="{0D108BD9-81ED-4DB2-BD59-A6C34878D82A}">
                    <a16:rowId xmlns:a16="http://schemas.microsoft.com/office/drawing/2014/main" val="3319397085"/>
                  </a:ext>
                </a:extLst>
              </a:tr>
              <a:tr h="856018">
                <a:tc>
                  <a:txBody>
                    <a:bodyPr/>
                    <a:lstStyle/>
                    <a:p>
                      <a:r>
                        <a:rPr lang="en-US" dirty="0"/>
                        <a:t>3</a:t>
                      </a:r>
                    </a:p>
                  </a:txBody>
                  <a:tcPr/>
                </a:tc>
                <a:tc>
                  <a:txBody>
                    <a:bodyPr/>
                    <a:lstStyle/>
                    <a:p>
                      <a:r>
                        <a:rPr lang="en-US" dirty="0"/>
                        <a:t>User module</a:t>
                      </a:r>
                    </a:p>
                  </a:txBody>
                  <a:tcPr/>
                </a:tc>
                <a:tc>
                  <a:txBody>
                    <a:bodyPr/>
                    <a:lstStyle/>
                    <a:p>
                      <a:r>
                        <a:rPr lang="en-US" dirty="0"/>
                        <a:t>20-03-2020</a:t>
                      </a:r>
                    </a:p>
                  </a:txBody>
                  <a:tcPr/>
                </a:tc>
                <a:extLst>
                  <a:ext uri="{0D108BD9-81ED-4DB2-BD59-A6C34878D82A}">
                    <a16:rowId xmlns:a16="http://schemas.microsoft.com/office/drawing/2014/main" val="4007035274"/>
                  </a:ext>
                </a:extLst>
              </a:tr>
              <a:tr h="856018">
                <a:tc>
                  <a:txBody>
                    <a:bodyPr/>
                    <a:lstStyle/>
                    <a:p>
                      <a:r>
                        <a:rPr lang="en-US" dirty="0"/>
                        <a:t>4</a:t>
                      </a:r>
                    </a:p>
                  </a:txBody>
                  <a:tcPr/>
                </a:tc>
                <a:tc>
                  <a:txBody>
                    <a:bodyPr/>
                    <a:lstStyle/>
                    <a:p>
                      <a:r>
                        <a:rPr lang="en-US" dirty="0"/>
                        <a:t>Project execution and submission</a:t>
                      </a:r>
                    </a:p>
                  </a:txBody>
                  <a:tcPr/>
                </a:tc>
                <a:tc>
                  <a:txBody>
                    <a:bodyPr/>
                    <a:lstStyle/>
                    <a:p>
                      <a:r>
                        <a:rPr lang="en-US" dirty="0"/>
                        <a:t>24-03-2020</a:t>
                      </a:r>
                    </a:p>
                  </a:txBody>
                  <a:tcPr/>
                </a:tc>
                <a:extLst>
                  <a:ext uri="{0D108BD9-81ED-4DB2-BD59-A6C34878D82A}">
                    <a16:rowId xmlns:a16="http://schemas.microsoft.com/office/drawing/2014/main" val="309425960"/>
                  </a:ext>
                </a:extLst>
              </a:tr>
            </a:tbl>
          </a:graphicData>
        </a:graphic>
      </p:graphicFrame>
    </p:spTree>
    <p:extLst>
      <p:ext uri="{BB962C8B-B14F-4D97-AF65-F5344CB8AC3E}">
        <p14:creationId xmlns:p14="http://schemas.microsoft.com/office/powerpoint/2010/main" val="380549624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1B131-0795-423D-8DD3-C0A3B9AA8B90}"/>
              </a:ext>
            </a:extLst>
          </p:cNvPr>
          <p:cNvSpPr>
            <a:spLocks noGrp="1"/>
          </p:cNvSpPr>
          <p:nvPr>
            <p:ph type="title"/>
          </p:nvPr>
        </p:nvSpPr>
        <p:spPr>
          <a:xfrm>
            <a:off x="457200" y="277813"/>
            <a:ext cx="8229600" cy="1002347"/>
          </a:xfrm>
        </p:spPr>
        <p:txBody>
          <a:bodyPr/>
          <a:lstStyle/>
          <a:p>
            <a:r>
              <a:rPr lang="en-US" dirty="0"/>
              <a:t>Literature survey</a:t>
            </a:r>
          </a:p>
        </p:txBody>
      </p:sp>
      <p:sp>
        <p:nvSpPr>
          <p:cNvPr id="3" name="Text Placeholder 2">
            <a:extLst>
              <a:ext uri="{FF2B5EF4-FFF2-40B4-BE49-F238E27FC236}">
                <a16:creationId xmlns:a16="http://schemas.microsoft.com/office/drawing/2014/main" id="{AC55CCB2-7D0D-4EB4-ACFC-42FE7B291FB0}"/>
              </a:ext>
            </a:extLst>
          </p:cNvPr>
          <p:cNvSpPr>
            <a:spLocks noGrp="1"/>
          </p:cNvSpPr>
          <p:nvPr>
            <p:ph type="body" idx="1"/>
          </p:nvPr>
        </p:nvSpPr>
        <p:spPr>
          <a:xfrm>
            <a:off x="457200" y="1125415"/>
            <a:ext cx="8229600" cy="5005510"/>
          </a:xfrm>
        </p:spPr>
        <p:txBody>
          <a:bodyPr/>
          <a:lstStyle/>
          <a:p>
            <a:pPr algn="just"/>
            <a:r>
              <a:rPr lang="en-US" sz="2500" b="1" dirty="0">
                <a:latin typeface="Times New Roman" panose="02020603050405020304" pitchFamily="18" charset="0"/>
                <a:cs typeface="Times New Roman" panose="02020603050405020304" pitchFamily="18" charset="0"/>
              </a:rPr>
              <a:t>W. G. J. Hal fond, A. Orso, D. A. Kindy, and A. S. K. Pathan,“AMNESIA: Analysis and Monitoring for NEutralizing SQL-injection Attacks,” Int. J. Commun. Networks Inf. Secure., vol. 5,pp. 80–92, 2013.</a:t>
            </a:r>
          </a:p>
          <a:p>
            <a:pPr algn="just"/>
            <a:r>
              <a:rPr lang="en-US" sz="2800" dirty="0"/>
              <a:t> </a:t>
            </a:r>
            <a:r>
              <a:rPr lang="en-US" sz="2500" dirty="0">
                <a:latin typeface="Times New Roman" panose="02020603050405020304" pitchFamily="18" charset="0"/>
                <a:cs typeface="Times New Roman" panose="02020603050405020304" pitchFamily="18" charset="0"/>
              </a:rPr>
              <a:t>SQL injection, a class of code injection attacks in which specially crafted input strings result in illegal queries to a database, has become one of the most serious threats to web applications.</a:t>
            </a:r>
          </a:p>
          <a:p>
            <a:pPr algn="just"/>
            <a:r>
              <a:rPr lang="en-US" sz="2500" dirty="0">
                <a:latin typeface="Times New Roman" panose="02020603050405020304" pitchFamily="18" charset="0"/>
                <a:cs typeface="Times New Roman" panose="02020603050405020304" pitchFamily="18" charset="0"/>
              </a:rPr>
              <a:t>In this paper we present and evaluate a new technique for detecting and preventing SQL injection attacks called AMNESIA</a:t>
            </a:r>
            <a:r>
              <a:rPr lang="en-US" sz="2800" dirty="0"/>
              <a:t>.</a:t>
            </a:r>
            <a:endParaRPr lang="en-US" sz="25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998177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Theme1">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1924</TotalTime>
  <Words>893</Words>
  <Application>Microsoft Office PowerPoint</Application>
  <PresentationFormat>On-screen Show (4:3)</PresentationFormat>
  <Paragraphs>177</Paragraphs>
  <Slides>36</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Times New Roman</vt:lpstr>
      <vt:lpstr>Garamond</vt:lpstr>
      <vt:lpstr>Calibri</vt:lpstr>
      <vt:lpstr>Noto Sans Symbols</vt:lpstr>
      <vt:lpstr>Ribeye</vt:lpstr>
      <vt:lpstr>Arial</vt:lpstr>
      <vt:lpstr>Wingdings</vt:lpstr>
      <vt:lpstr>Theme1</vt:lpstr>
      <vt:lpstr>SQL injection detection and prevention using predictive analytics   GitHub link:https://github.com/CSEA14/Final-Review</vt:lpstr>
      <vt:lpstr>Questions from review-1</vt:lpstr>
      <vt:lpstr>Questions from review-2</vt:lpstr>
      <vt:lpstr>Abstract</vt:lpstr>
      <vt:lpstr>Problem Definition</vt:lpstr>
      <vt:lpstr>Existing system</vt:lpstr>
      <vt:lpstr>Proposed system</vt:lpstr>
      <vt:lpstr>Planning</vt:lpstr>
      <vt:lpstr>Literature survey</vt:lpstr>
      <vt:lpstr>PowerPoint Presentation</vt:lpstr>
      <vt:lpstr>PowerPoint Presentation</vt:lpstr>
      <vt:lpstr>Architecture</vt:lpstr>
      <vt:lpstr>Design</vt:lpstr>
      <vt:lpstr>PowerPoint Presentation</vt:lpstr>
      <vt:lpstr>PowerPoint Presentation</vt:lpstr>
      <vt:lpstr>PowerPoint Presentation</vt:lpstr>
      <vt:lpstr>Implementation</vt:lpstr>
      <vt:lpstr>PowerPoint Presentation</vt:lpstr>
      <vt:lpstr>Execution and Results</vt:lpstr>
      <vt:lpstr>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Requirements</vt:lpstr>
      <vt:lpstr>Conclusion</vt:lpstr>
      <vt:lpstr>References</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Machine Learning Predictive Analytics to  SQL Injection Attack Detection and Prevention</dc:title>
  <dc:creator>Ramya</dc:creator>
  <cp:lastModifiedBy>91701</cp:lastModifiedBy>
  <cp:revision>93</cp:revision>
  <dcterms:modified xsi:type="dcterms:W3CDTF">2020-04-06T06:48:17Z</dcterms:modified>
</cp:coreProperties>
</file>